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99" r:id="rId5"/>
    <p:sldId id="398" r:id="rId6"/>
    <p:sldId id="397" r:id="rId7"/>
    <p:sldId id="396" r:id="rId8"/>
    <p:sldId id="395" r:id="rId9"/>
    <p:sldId id="394" r:id="rId10"/>
    <p:sldId id="392" r:id="rId11"/>
    <p:sldId id="393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389" r:id="rId22"/>
    <p:sldId id="390" r:id="rId23"/>
    <p:sldId id="391" r:id="rId24"/>
    <p:sldId id="400" r:id="rId25"/>
    <p:sldId id="401" r:id="rId26"/>
    <p:sldId id="402" r:id="rId27"/>
    <p:sldId id="418" r:id="rId28"/>
    <p:sldId id="419" r:id="rId29"/>
    <p:sldId id="420" r:id="rId30"/>
    <p:sldId id="421" r:id="rId31"/>
    <p:sldId id="406" r:id="rId32"/>
    <p:sldId id="405" r:id="rId33"/>
    <p:sldId id="407" r:id="rId34"/>
    <p:sldId id="403" r:id="rId35"/>
    <p:sldId id="408" r:id="rId36"/>
    <p:sldId id="404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6899A0D-EF6C-41F7-A60B-41A474AB152A}">
          <p14:sldIdLst>
            <p14:sldId id="399"/>
          </p14:sldIdLst>
        </p14:section>
        <p14:section name="Oddíl bez názvu" id="{29991F1B-1129-4D83-B815-712FEA7A4142}">
          <p14:sldIdLst>
            <p14:sldId id="398"/>
            <p14:sldId id="397"/>
            <p14:sldId id="396"/>
            <p14:sldId id="395"/>
            <p14:sldId id="394"/>
            <p14:sldId id="392"/>
            <p14:sldId id="393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389"/>
            <p14:sldId id="390"/>
            <p14:sldId id="391"/>
            <p14:sldId id="400"/>
            <p14:sldId id="401"/>
            <p14:sldId id="402"/>
            <p14:sldId id="418"/>
            <p14:sldId id="419"/>
            <p14:sldId id="420"/>
            <p14:sldId id="421"/>
            <p14:sldId id="406"/>
            <p14:sldId id="405"/>
            <p14:sldId id="407"/>
            <p14:sldId id="403"/>
            <p14:sldId id="408"/>
            <p14:sldId id="4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8EB0B-2611-4572-B642-15616C6F484B}" v="81" dt="2021-04-08T10:39:39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712" autoAdjust="0"/>
  </p:normalViewPr>
  <p:slideViewPr>
    <p:cSldViewPr snapToGrid="0">
      <p:cViewPr varScale="1">
        <p:scale>
          <a:sx n="49" d="100"/>
          <a:sy n="49" d="100"/>
        </p:scale>
        <p:origin x="54" y="9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Hlavinková" userId="2b39618c-26a0-4c9b-a0f2-71003267c5e8" providerId="ADAL" clId="{37F8EB0B-2611-4572-B642-15616C6F484B}"/>
    <pc:docChg chg="undo custSel addSld delSld modSld sldOrd modSection">
      <pc:chgData name="Lucie Hlavinková" userId="2b39618c-26a0-4c9b-a0f2-71003267c5e8" providerId="ADAL" clId="{37F8EB0B-2611-4572-B642-15616C6F484B}" dt="2021-04-08T11:25:38.902" v="2071" actId="20577"/>
      <pc:docMkLst>
        <pc:docMk/>
      </pc:docMkLst>
      <pc:sldChg chg="addSp delSp modSp del mod">
        <pc:chgData name="Lucie Hlavinková" userId="2b39618c-26a0-4c9b-a0f2-71003267c5e8" providerId="ADAL" clId="{37F8EB0B-2611-4572-B642-15616C6F484B}" dt="2021-04-07T18:30:42.063" v="857" actId="47"/>
        <pc:sldMkLst>
          <pc:docMk/>
          <pc:sldMk cId="4024158382" sldId="359"/>
        </pc:sldMkLst>
        <pc:spChg chg="mod">
          <ac:chgData name="Lucie Hlavinková" userId="2b39618c-26a0-4c9b-a0f2-71003267c5e8" providerId="ADAL" clId="{37F8EB0B-2611-4572-B642-15616C6F484B}" dt="2021-04-07T08:51:45.992" v="93" actId="27636"/>
          <ac:spMkLst>
            <pc:docMk/>
            <pc:sldMk cId="4024158382" sldId="359"/>
            <ac:spMk id="19" creationId="{5DE90B66-0FB5-4B3F-A831-CC29A9D6C166}"/>
          </ac:spMkLst>
        </pc:spChg>
        <pc:picChg chg="mod">
          <ac:chgData name="Lucie Hlavinková" userId="2b39618c-26a0-4c9b-a0f2-71003267c5e8" providerId="ADAL" clId="{37F8EB0B-2611-4572-B642-15616C6F484B}" dt="2021-04-07T08:53:16.805" v="100" actId="1076"/>
          <ac:picMkLst>
            <pc:docMk/>
            <pc:sldMk cId="4024158382" sldId="359"/>
            <ac:picMk id="5" creationId="{F68F2994-AD0F-45A6-86F6-CE7ECF992CF7}"/>
          </ac:picMkLst>
        </pc:picChg>
        <pc:picChg chg="mod">
          <ac:chgData name="Lucie Hlavinková" userId="2b39618c-26a0-4c9b-a0f2-71003267c5e8" providerId="ADAL" clId="{37F8EB0B-2611-4572-B642-15616C6F484B}" dt="2021-04-07T08:53:49.333" v="103" actId="1076"/>
          <ac:picMkLst>
            <pc:docMk/>
            <pc:sldMk cId="4024158382" sldId="359"/>
            <ac:picMk id="6" creationId="{D3CA9675-95FD-4896-BEFB-A3938936E1D3}"/>
          </ac:picMkLst>
        </pc:picChg>
        <pc:picChg chg="del mod">
          <ac:chgData name="Lucie Hlavinková" userId="2b39618c-26a0-4c9b-a0f2-71003267c5e8" providerId="ADAL" clId="{37F8EB0B-2611-4572-B642-15616C6F484B}" dt="2021-04-07T16:22:22.815" v="548" actId="478"/>
          <ac:picMkLst>
            <pc:docMk/>
            <pc:sldMk cId="4024158382" sldId="359"/>
            <ac:picMk id="9" creationId="{48EA912D-A651-4EB9-AA31-67D619B17EBC}"/>
          </ac:picMkLst>
        </pc:picChg>
        <pc:picChg chg="add mod">
          <ac:chgData name="Lucie Hlavinková" userId="2b39618c-26a0-4c9b-a0f2-71003267c5e8" providerId="ADAL" clId="{37F8EB0B-2611-4572-B642-15616C6F484B}" dt="2021-04-07T16:22:23.818" v="549"/>
          <ac:picMkLst>
            <pc:docMk/>
            <pc:sldMk cId="4024158382" sldId="359"/>
            <ac:picMk id="10" creationId="{CC6800B1-0BB2-4C02-B449-86869728CE24}"/>
          </ac:picMkLst>
        </pc:picChg>
      </pc:sldChg>
      <pc:sldChg chg="addSp delSp modSp del mod">
        <pc:chgData name="Lucie Hlavinková" userId="2b39618c-26a0-4c9b-a0f2-71003267c5e8" providerId="ADAL" clId="{37F8EB0B-2611-4572-B642-15616C6F484B}" dt="2021-04-07T18:28:00.879" v="806" actId="47"/>
        <pc:sldMkLst>
          <pc:docMk/>
          <pc:sldMk cId="1882625442" sldId="364"/>
        </pc:sldMkLst>
        <pc:graphicFrameChg chg="mod modGraphic">
          <ac:chgData name="Lucie Hlavinková" userId="2b39618c-26a0-4c9b-a0f2-71003267c5e8" providerId="ADAL" clId="{37F8EB0B-2611-4572-B642-15616C6F484B}" dt="2021-04-07T16:18:11.417" v="511" actId="12788"/>
          <ac:graphicFrameMkLst>
            <pc:docMk/>
            <pc:sldMk cId="1882625442" sldId="364"/>
            <ac:graphicFrameMk id="2" creationId="{F9CD903E-42BE-4F53-9BC1-929B474244F1}"/>
          </ac:graphicFrameMkLst>
        </pc:graphicFrameChg>
        <pc:picChg chg="del">
          <ac:chgData name="Lucie Hlavinková" userId="2b39618c-26a0-4c9b-a0f2-71003267c5e8" providerId="ADAL" clId="{37F8EB0B-2611-4572-B642-15616C6F484B}" dt="2021-04-07T15:46:49.839" v="106" actId="478"/>
          <ac:picMkLst>
            <pc:docMk/>
            <pc:sldMk cId="1882625442" sldId="364"/>
            <ac:picMk id="9" creationId="{8EF644EB-3EAE-44BD-A2C3-5FF68CF1DC56}"/>
          </ac:picMkLst>
        </pc:picChg>
        <pc:picChg chg="add del mod">
          <ac:chgData name="Lucie Hlavinková" userId="2b39618c-26a0-4c9b-a0f2-71003267c5e8" providerId="ADAL" clId="{37F8EB0B-2611-4572-B642-15616C6F484B}" dt="2021-04-07T16:22:14.813" v="544" actId="478"/>
          <ac:picMkLst>
            <pc:docMk/>
            <pc:sldMk cId="1882625442" sldId="364"/>
            <ac:picMk id="10" creationId="{9F2460DC-C8AF-4EFA-85FB-6E7DFFA375D0}"/>
          </ac:picMkLst>
        </pc:picChg>
        <pc:picChg chg="add mod">
          <ac:chgData name="Lucie Hlavinková" userId="2b39618c-26a0-4c9b-a0f2-71003267c5e8" providerId="ADAL" clId="{37F8EB0B-2611-4572-B642-15616C6F484B}" dt="2021-04-07T16:22:15.885" v="545"/>
          <ac:picMkLst>
            <pc:docMk/>
            <pc:sldMk cId="1882625442" sldId="364"/>
            <ac:picMk id="11" creationId="{0E71455B-9BB3-4615-AC8B-9F4961984CFA}"/>
          </ac:picMkLst>
        </pc:picChg>
      </pc:sldChg>
      <pc:sldChg chg="addSp delSp modSp del mod">
        <pc:chgData name="Lucie Hlavinková" userId="2b39618c-26a0-4c9b-a0f2-71003267c5e8" providerId="ADAL" clId="{37F8EB0B-2611-4572-B642-15616C6F484B}" dt="2021-04-07T18:32:10.251" v="867" actId="47"/>
        <pc:sldMkLst>
          <pc:docMk/>
          <pc:sldMk cId="4252517811" sldId="365"/>
        </pc:sldMkLst>
        <pc:spChg chg="mod">
          <ac:chgData name="Lucie Hlavinková" userId="2b39618c-26a0-4c9b-a0f2-71003267c5e8" providerId="ADAL" clId="{37F8EB0B-2611-4572-B642-15616C6F484B}" dt="2021-04-07T16:23:05.468" v="559" actId="1076"/>
          <ac:spMkLst>
            <pc:docMk/>
            <pc:sldMk cId="4252517811" sldId="365"/>
            <ac:spMk id="19" creationId="{5DE90B66-0FB5-4B3F-A831-CC29A9D6C166}"/>
          </ac:spMkLst>
        </pc:spChg>
        <pc:picChg chg="del">
          <ac:chgData name="Lucie Hlavinková" userId="2b39618c-26a0-4c9b-a0f2-71003267c5e8" providerId="ADAL" clId="{37F8EB0B-2611-4572-B642-15616C6F484B}" dt="2021-04-07T15:46:55.560" v="108" actId="478"/>
          <ac:picMkLst>
            <pc:docMk/>
            <pc:sldMk cId="4252517811" sldId="365"/>
            <ac:picMk id="3" creationId="{2E759551-A626-424C-B589-CCA74350A1E5}"/>
          </ac:picMkLst>
        </pc:picChg>
        <pc:picChg chg="add del mod">
          <ac:chgData name="Lucie Hlavinková" userId="2b39618c-26a0-4c9b-a0f2-71003267c5e8" providerId="ADAL" clId="{37F8EB0B-2611-4572-B642-15616C6F484B}" dt="2021-04-07T16:22:26.085" v="550" actId="478"/>
          <ac:picMkLst>
            <pc:docMk/>
            <pc:sldMk cId="4252517811" sldId="365"/>
            <ac:picMk id="9" creationId="{F300EC57-C3C7-45E7-9871-D41B07ACB1D9}"/>
          </ac:picMkLst>
        </pc:picChg>
        <pc:picChg chg="add mod">
          <ac:chgData name="Lucie Hlavinková" userId="2b39618c-26a0-4c9b-a0f2-71003267c5e8" providerId="ADAL" clId="{37F8EB0B-2611-4572-B642-15616C6F484B}" dt="2021-04-07T16:22:27.126" v="551"/>
          <ac:picMkLst>
            <pc:docMk/>
            <pc:sldMk cId="4252517811" sldId="365"/>
            <ac:picMk id="10" creationId="{C01471C8-8792-405A-AAE8-BC3E59FE6E74}"/>
          </ac:picMkLst>
        </pc:picChg>
        <pc:picChg chg="mod">
          <ac:chgData name="Lucie Hlavinková" userId="2b39618c-26a0-4c9b-a0f2-71003267c5e8" providerId="ADAL" clId="{37F8EB0B-2611-4572-B642-15616C6F484B}" dt="2021-04-07T16:23:24.988" v="563" actId="14100"/>
          <ac:picMkLst>
            <pc:docMk/>
            <pc:sldMk cId="4252517811" sldId="365"/>
            <ac:picMk id="13" creationId="{7F65FD25-F1C2-4BC1-8685-4BA377E7E7B7}"/>
          </ac:picMkLst>
        </pc:picChg>
      </pc:sldChg>
      <pc:sldChg chg="addSp delSp modSp del mod">
        <pc:chgData name="Lucie Hlavinková" userId="2b39618c-26a0-4c9b-a0f2-71003267c5e8" providerId="ADAL" clId="{37F8EB0B-2611-4572-B642-15616C6F484B}" dt="2021-04-07T18:29:15.040" v="842" actId="47"/>
        <pc:sldMkLst>
          <pc:docMk/>
          <pc:sldMk cId="3926289706" sldId="366"/>
        </pc:sldMkLst>
        <pc:picChg chg="del">
          <ac:chgData name="Lucie Hlavinková" userId="2b39618c-26a0-4c9b-a0f2-71003267c5e8" providerId="ADAL" clId="{37F8EB0B-2611-4572-B642-15616C6F484B}" dt="2021-04-07T15:46:43.699" v="104" actId="478"/>
          <ac:picMkLst>
            <pc:docMk/>
            <pc:sldMk cId="3926289706" sldId="366"/>
            <ac:picMk id="9" creationId="{12D131ED-C068-4D4A-BAB6-C9571EF0E7A9}"/>
          </ac:picMkLst>
        </pc:picChg>
        <pc:picChg chg="add del mod">
          <ac:chgData name="Lucie Hlavinková" userId="2b39618c-26a0-4c9b-a0f2-71003267c5e8" providerId="ADAL" clId="{37F8EB0B-2611-4572-B642-15616C6F484B}" dt="2021-04-07T16:22:18.322" v="546" actId="478"/>
          <ac:picMkLst>
            <pc:docMk/>
            <pc:sldMk cId="3926289706" sldId="366"/>
            <ac:picMk id="10" creationId="{AF52CBCC-FD46-4E6F-B22C-FA31C6DE92BC}"/>
          </ac:picMkLst>
        </pc:picChg>
        <pc:picChg chg="add mod">
          <ac:chgData name="Lucie Hlavinková" userId="2b39618c-26a0-4c9b-a0f2-71003267c5e8" providerId="ADAL" clId="{37F8EB0B-2611-4572-B642-15616C6F484B}" dt="2021-04-07T16:22:19.442" v="547"/>
          <ac:picMkLst>
            <pc:docMk/>
            <pc:sldMk cId="3926289706" sldId="366"/>
            <ac:picMk id="11" creationId="{180DA9E5-FE10-4C01-8C99-108E6A22CCF0}"/>
          </ac:picMkLst>
        </pc:picChg>
      </pc:sldChg>
      <pc:sldChg chg="addSp delSp modSp del mod">
        <pc:chgData name="Lucie Hlavinková" userId="2b39618c-26a0-4c9b-a0f2-71003267c5e8" providerId="ADAL" clId="{37F8EB0B-2611-4572-B642-15616C6F484B}" dt="2021-04-07T18:26:55.178" v="751" actId="47"/>
        <pc:sldMkLst>
          <pc:docMk/>
          <pc:sldMk cId="4029446193" sldId="375"/>
        </pc:sldMkLst>
        <pc:picChg chg="del">
          <ac:chgData name="Lucie Hlavinková" userId="2b39618c-26a0-4c9b-a0f2-71003267c5e8" providerId="ADAL" clId="{37F8EB0B-2611-4572-B642-15616C6F484B}" dt="2021-04-07T15:47:01.185" v="110" actId="478"/>
          <ac:picMkLst>
            <pc:docMk/>
            <pc:sldMk cId="4029446193" sldId="375"/>
            <ac:picMk id="9" creationId="{4D84DC82-97A0-4B1D-B86C-FF2B2AD59866}"/>
          </ac:picMkLst>
        </pc:picChg>
        <pc:picChg chg="add del mod">
          <ac:chgData name="Lucie Hlavinková" userId="2b39618c-26a0-4c9b-a0f2-71003267c5e8" providerId="ADAL" clId="{37F8EB0B-2611-4572-B642-15616C6F484B}" dt="2021-04-07T16:22:11.312" v="542" actId="478"/>
          <ac:picMkLst>
            <pc:docMk/>
            <pc:sldMk cId="4029446193" sldId="375"/>
            <ac:picMk id="10" creationId="{1686CF4C-2BEC-4A16-A529-3515EA703B3D}"/>
          </ac:picMkLst>
        </pc:picChg>
        <pc:picChg chg="add mod">
          <ac:chgData name="Lucie Hlavinková" userId="2b39618c-26a0-4c9b-a0f2-71003267c5e8" providerId="ADAL" clId="{37F8EB0B-2611-4572-B642-15616C6F484B}" dt="2021-04-07T16:22:12.401" v="543"/>
          <ac:picMkLst>
            <pc:docMk/>
            <pc:sldMk cId="4029446193" sldId="375"/>
            <ac:picMk id="11" creationId="{74548E43-9ECA-4F4E-A3A7-0BD8FA0E4009}"/>
          </ac:picMkLst>
        </pc:picChg>
      </pc:sldChg>
      <pc:sldChg chg="addSp delSp modSp del mod">
        <pc:chgData name="Lucie Hlavinková" userId="2b39618c-26a0-4c9b-a0f2-71003267c5e8" providerId="ADAL" clId="{37F8EB0B-2611-4572-B642-15616C6F484B}" dt="2021-04-07T18:25:55.535" v="742" actId="47"/>
        <pc:sldMkLst>
          <pc:docMk/>
          <pc:sldMk cId="3366665889" sldId="376"/>
        </pc:sldMkLst>
        <pc:picChg chg="del">
          <ac:chgData name="Lucie Hlavinková" userId="2b39618c-26a0-4c9b-a0f2-71003267c5e8" providerId="ADAL" clId="{37F8EB0B-2611-4572-B642-15616C6F484B}" dt="2021-04-07T15:47:04.276" v="112" actId="478"/>
          <ac:picMkLst>
            <pc:docMk/>
            <pc:sldMk cId="3366665889" sldId="376"/>
            <ac:picMk id="9" creationId="{743ABD9E-7EC0-4E53-B909-631F96AEC366}"/>
          </ac:picMkLst>
        </pc:picChg>
        <pc:picChg chg="add del mod">
          <ac:chgData name="Lucie Hlavinková" userId="2b39618c-26a0-4c9b-a0f2-71003267c5e8" providerId="ADAL" clId="{37F8EB0B-2611-4572-B642-15616C6F484B}" dt="2021-04-07T16:22:07.626" v="540" actId="478"/>
          <ac:picMkLst>
            <pc:docMk/>
            <pc:sldMk cId="3366665889" sldId="376"/>
            <ac:picMk id="10" creationId="{B50A6A63-6EE6-490F-B593-FB45D677303D}"/>
          </ac:picMkLst>
        </pc:picChg>
        <pc:picChg chg="add mod">
          <ac:chgData name="Lucie Hlavinková" userId="2b39618c-26a0-4c9b-a0f2-71003267c5e8" providerId="ADAL" clId="{37F8EB0B-2611-4572-B642-15616C6F484B}" dt="2021-04-07T16:22:08.799" v="541"/>
          <ac:picMkLst>
            <pc:docMk/>
            <pc:sldMk cId="3366665889" sldId="376"/>
            <ac:picMk id="11" creationId="{2471CE72-D79F-4B1B-B649-6D69C3BCC512}"/>
          </ac:picMkLst>
        </pc:picChg>
      </pc:sldChg>
      <pc:sldChg chg="addSp delSp modSp del mod">
        <pc:chgData name="Lucie Hlavinková" userId="2b39618c-26a0-4c9b-a0f2-71003267c5e8" providerId="ADAL" clId="{37F8EB0B-2611-4572-B642-15616C6F484B}" dt="2021-04-07T18:23:48.242" v="734" actId="47"/>
        <pc:sldMkLst>
          <pc:docMk/>
          <pc:sldMk cId="1006614207" sldId="377"/>
        </pc:sldMkLst>
        <pc:picChg chg="del">
          <ac:chgData name="Lucie Hlavinková" userId="2b39618c-26a0-4c9b-a0f2-71003267c5e8" providerId="ADAL" clId="{37F8EB0B-2611-4572-B642-15616C6F484B}" dt="2021-04-07T15:47:39.939" v="124" actId="478"/>
          <ac:picMkLst>
            <pc:docMk/>
            <pc:sldMk cId="1006614207" sldId="377"/>
            <ac:picMk id="9" creationId="{B17BFBE6-C146-4FFD-8FE2-D09A5E49DF66}"/>
          </ac:picMkLst>
        </pc:picChg>
        <pc:picChg chg="add del mod">
          <ac:chgData name="Lucie Hlavinková" userId="2b39618c-26a0-4c9b-a0f2-71003267c5e8" providerId="ADAL" clId="{37F8EB0B-2611-4572-B642-15616C6F484B}" dt="2021-04-07T16:22:02.747" v="537" actId="478"/>
          <ac:picMkLst>
            <pc:docMk/>
            <pc:sldMk cId="1006614207" sldId="377"/>
            <ac:picMk id="10" creationId="{E45859B0-087A-4BDC-80AB-ED2299C0BCE8}"/>
          </ac:picMkLst>
        </pc:picChg>
        <pc:picChg chg="add mod">
          <ac:chgData name="Lucie Hlavinková" userId="2b39618c-26a0-4c9b-a0f2-71003267c5e8" providerId="ADAL" clId="{37F8EB0B-2611-4572-B642-15616C6F484B}" dt="2021-04-07T16:22:04.505" v="538"/>
          <ac:picMkLst>
            <pc:docMk/>
            <pc:sldMk cId="1006614207" sldId="377"/>
            <ac:picMk id="11" creationId="{8AB4A5B7-3DB5-45A9-9985-7DBCC3293B1C}"/>
          </ac:picMkLst>
        </pc:picChg>
      </pc:sldChg>
      <pc:sldChg chg="addSp delSp modSp del mod">
        <pc:chgData name="Lucie Hlavinková" userId="2b39618c-26a0-4c9b-a0f2-71003267c5e8" providerId="ADAL" clId="{37F8EB0B-2611-4572-B642-15616C6F484B}" dt="2021-04-07T18:37:45.347" v="905" actId="47"/>
        <pc:sldMkLst>
          <pc:docMk/>
          <pc:sldMk cId="2683243628" sldId="378"/>
        </pc:sldMkLst>
        <pc:picChg chg="del">
          <ac:chgData name="Lucie Hlavinková" userId="2b39618c-26a0-4c9b-a0f2-71003267c5e8" providerId="ADAL" clId="{37F8EB0B-2611-4572-B642-15616C6F484B}" dt="2021-04-07T15:47:07.982" v="114" actId="478"/>
          <ac:picMkLst>
            <pc:docMk/>
            <pc:sldMk cId="2683243628" sldId="378"/>
            <ac:picMk id="9" creationId="{2BD34C9F-6D6E-4949-9FE3-C1F0E78444E0}"/>
          </ac:picMkLst>
        </pc:picChg>
        <pc:picChg chg="add del mod">
          <ac:chgData name="Lucie Hlavinková" userId="2b39618c-26a0-4c9b-a0f2-71003267c5e8" providerId="ADAL" clId="{37F8EB0B-2611-4572-B642-15616C6F484B}" dt="2021-04-07T16:21:39.268" v="527" actId="478"/>
          <ac:picMkLst>
            <pc:docMk/>
            <pc:sldMk cId="2683243628" sldId="378"/>
            <ac:picMk id="10" creationId="{BD60952A-B117-4B40-A475-D109DB1321D9}"/>
          </ac:picMkLst>
        </pc:picChg>
        <pc:picChg chg="add mod">
          <ac:chgData name="Lucie Hlavinková" userId="2b39618c-26a0-4c9b-a0f2-71003267c5e8" providerId="ADAL" clId="{37F8EB0B-2611-4572-B642-15616C6F484B}" dt="2021-04-07T16:21:40.324" v="528"/>
          <ac:picMkLst>
            <pc:docMk/>
            <pc:sldMk cId="2683243628" sldId="378"/>
            <ac:picMk id="11" creationId="{8FFF7628-F671-4C38-868B-E15B110C1AB1}"/>
          </ac:picMkLst>
        </pc:picChg>
      </pc:sldChg>
      <pc:sldChg chg="addSp delSp modSp del mod">
        <pc:chgData name="Lucie Hlavinková" userId="2b39618c-26a0-4c9b-a0f2-71003267c5e8" providerId="ADAL" clId="{37F8EB0B-2611-4572-B642-15616C6F484B}" dt="2021-04-07T18:39:27.960" v="996" actId="47"/>
        <pc:sldMkLst>
          <pc:docMk/>
          <pc:sldMk cId="2050713724" sldId="379"/>
        </pc:sldMkLst>
        <pc:picChg chg="del">
          <ac:chgData name="Lucie Hlavinková" userId="2b39618c-26a0-4c9b-a0f2-71003267c5e8" providerId="ADAL" clId="{37F8EB0B-2611-4572-B642-15616C6F484B}" dt="2021-04-07T15:47:11.878" v="116" actId="478"/>
          <ac:picMkLst>
            <pc:docMk/>
            <pc:sldMk cId="2050713724" sldId="379"/>
            <ac:picMk id="9" creationId="{1D7F640C-D2AC-4E02-83AC-B184D74E3F8F}"/>
          </ac:picMkLst>
        </pc:picChg>
        <pc:picChg chg="add del mod">
          <ac:chgData name="Lucie Hlavinková" userId="2b39618c-26a0-4c9b-a0f2-71003267c5e8" providerId="ADAL" clId="{37F8EB0B-2611-4572-B642-15616C6F484B}" dt="2021-04-07T16:21:42.965" v="529" actId="478"/>
          <ac:picMkLst>
            <pc:docMk/>
            <pc:sldMk cId="2050713724" sldId="379"/>
            <ac:picMk id="10" creationId="{8D49159C-8855-4E3C-943E-5C99FED1683D}"/>
          </ac:picMkLst>
        </pc:picChg>
        <pc:picChg chg="add mod">
          <ac:chgData name="Lucie Hlavinková" userId="2b39618c-26a0-4c9b-a0f2-71003267c5e8" providerId="ADAL" clId="{37F8EB0B-2611-4572-B642-15616C6F484B}" dt="2021-04-07T16:21:44.046" v="530"/>
          <ac:picMkLst>
            <pc:docMk/>
            <pc:sldMk cId="2050713724" sldId="379"/>
            <ac:picMk id="11" creationId="{6BBBE8FC-8064-4ED3-98E3-9975721E7CBA}"/>
          </ac:picMkLst>
        </pc:picChg>
      </pc:sldChg>
      <pc:sldChg chg="addSp delSp modSp del mod">
        <pc:chgData name="Lucie Hlavinková" userId="2b39618c-26a0-4c9b-a0f2-71003267c5e8" providerId="ADAL" clId="{37F8EB0B-2611-4572-B642-15616C6F484B}" dt="2021-04-07T18:40:19.870" v="1003" actId="47"/>
        <pc:sldMkLst>
          <pc:docMk/>
          <pc:sldMk cId="217074421" sldId="380"/>
        </pc:sldMkLst>
        <pc:picChg chg="del">
          <ac:chgData name="Lucie Hlavinková" userId="2b39618c-26a0-4c9b-a0f2-71003267c5e8" providerId="ADAL" clId="{37F8EB0B-2611-4572-B642-15616C6F484B}" dt="2021-04-07T15:47:14.657" v="118" actId="478"/>
          <ac:picMkLst>
            <pc:docMk/>
            <pc:sldMk cId="217074421" sldId="380"/>
            <ac:picMk id="9" creationId="{95917507-0E95-4B95-A215-7F77BB3B1D05}"/>
          </ac:picMkLst>
        </pc:picChg>
        <pc:picChg chg="add del mod">
          <ac:chgData name="Lucie Hlavinková" userId="2b39618c-26a0-4c9b-a0f2-71003267c5e8" providerId="ADAL" clId="{37F8EB0B-2611-4572-B642-15616C6F484B}" dt="2021-04-07T16:21:46.445" v="531" actId="478"/>
          <ac:picMkLst>
            <pc:docMk/>
            <pc:sldMk cId="217074421" sldId="380"/>
            <ac:picMk id="10" creationId="{BCCBB2AC-DA3B-464B-90D3-48C4659B7EDE}"/>
          </ac:picMkLst>
        </pc:picChg>
        <pc:picChg chg="add mod">
          <ac:chgData name="Lucie Hlavinková" userId="2b39618c-26a0-4c9b-a0f2-71003267c5e8" providerId="ADAL" clId="{37F8EB0B-2611-4572-B642-15616C6F484B}" dt="2021-04-07T16:21:47.444" v="532"/>
          <ac:picMkLst>
            <pc:docMk/>
            <pc:sldMk cId="217074421" sldId="380"/>
            <ac:picMk id="11" creationId="{BFD4429C-48A2-4D52-B807-7F902F132BBF}"/>
          </ac:picMkLst>
        </pc:picChg>
      </pc:sldChg>
      <pc:sldChg chg="addSp delSp modSp del mod">
        <pc:chgData name="Lucie Hlavinková" userId="2b39618c-26a0-4c9b-a0f2-71003267c5e8" providerId="ADAL" clId="{37F8EB0B-2611-4572-B642-15616C6F484B}" dt="2021-04-07T18:43:53.717" v="1052" actId="47"/>
        <pc:sldMkLst>
          <pc:docMk/>
          <pc:sldMk cId="1612027259" sldId="384"/>
        </pc:sldMkLst>
        <pc:picChg chg="del">
          <ac:chgData name="Lucie Hlavinková" userId="2b39618c-26a0-4c9b-a0f2-71003267c5e8" providerId="ADAL" clId="{37F8EB0B-2611-4572-B642-15616C6F484B}" dt="2021-04-07T15:47:18.513" v="120" actId="478"/>
          <ac:picMkLst>
            <pc:docMk/>
            <pc:sldMk cId="1612027259" sldId="384"/>
            <ac:picMk id="9" creationId="{0748BF20-987D-4841-B7BC-5B217401FA6A}"/>
          </ac:picMkLst>
        </pc:picChg>
        <pc:picChg chg="add del mod">
          <ac:chgData name="Lucie Hlavinková" userId="2b39618c-26a0-4c9b-a0f2-71003267c5e8" providerId="ADAL" clId="{37F8EB0B-2611-4572-B642-15616C6F484B}" dt="2021-04-07T16:21:54.076" v="535" actId="478"/>
          <ac:picMkLst>
            <pc:docMk/>
            <pc:sldMk cId="1612027259" sldId="384"/>
            <ac:picMk id="10" creationId="{84974629-62F7-467E-B1D8-6BC94D5378DE}"/>
          </ac:picMkLst>
        </pc:picChg>
        <pc:picChg chg="add mod">
          <ac:chgData name="Lucie Hlavinková" userId="2b39618c-26a0-4c9b-a0f2-71003267c5e8" providerId="ADAL" clId="{37F8EB0B-2611-4572-B642-15616C6F484B}" dt="2021-04-07T16:21:55.093" v="536"/>
          <ac:picMkLst>
            <pc:docMk/>
            <pc:sldMk cId="1612027259" sldId="384"/>
            <ac:picMk id="11" creationId="{817A6718-3945-43B7-9FED-2E3DCBC5F4F9}"/>
          </ac:picMkLst>
        </pc:picChg>
      </pc:sldChg>
      <pc:sldChg chg="addSp delSp modSp del mod">
        <pc:chgData name="Lucie Hlavinková" userId="2b39618c-26a0-4c9b-a0f2-71003267c5e8" providerId="ADAL" clId="{37F8EB0B-2611-4572-B642-15616C6F484B}" dt="2021-04-07T18:42:36.665" v="1018" actId="47"/>
        <pc:sldMkLst>
          <pc:docMk/>
          <pc:sldMk cId="812471224" sldId="385"/>
        </pc:sldMkLst>
        <pc:picChg chg="del">
          <ac:chgData name="Lucie Hlavinková" userId="2b39618c-26a0-4c9b-a0f2-71003267c5e8" providerId="ADAL" clId="{37F8EB0B-2611-4572-B642-15616C6F484B}" dt="2021-04-07T15:47:26.221" v="122" actId="478"/>
          <ac:picMkLst>
            <pc:docMk/>
            <pc:sldMk cId="812471224" sldId="385"/>
            <ac:picMk id="9" creationId="{A5127E86-C6CE-48D0-BDAD-D9A2B58E38FC}"/>
          </ac:picMkLst>
        </pc:picChg>
        <pc:picChg chg="add del mod">
          <ac:chgData name="Lucie Hlavinková" userId="2b39618c-26a0-4c9b-a0f2-71003267c5e8" providerId="ADAL" clId="{37F8EB0B-2611-4572-B642-15616C6F484B}" dt="2021-04-07T16:21:50.484" v="533" actId="478"/>
          <ac:picMkLst>
            <pc:docMk/>
            <pc:sldMk cId="812471224" sldId="385"/>
            <ac:picMk id="10" creationId="{759739A9-31DA-4C6B-9742-DBF86E05C358}"/>
          </ac:picMkLst>
        </pc:picChg>
        <pc:picChg chg="add mod">
          <ac:chgData name="Lucie Hlavinková" userId="2b39618c-26a0-4c9b-a0f2-71003267c5e8" providerId="ADAL" clId="{37F8EB0B-2611-4572-B642-15616C6F484B}" dt="2021-04-07T16:21:51.518" v="534"/>
          <ac:picMkLst>
            <pc:docMk/>
            <pc:sldMk cId="812471224" sldId="385"/>
            <ac:picMk id="11" creationId="{46FF7ECD-681A-4079-A0B2-1FB3853CF638}"/>
          </ac:picMkLst>
        </pc:picChg>
      </pc:sldChg>
      <pc:sldChg chg="modSp add del mod">
        <pc:chgData name="Lucie Hlavinková" userId="2b39618c-26a0-4c9b-a0f2-71003267c5e8" providerId="ADAL" clId="{37F8EB0B-2611-4572-B642-15616C6F484B}" dt="2021-04-07T16:13:37.094" v="494" actId="47"/>
        <pc:sldMkLst>
          <pc:docMk/>
          <pc:sldMk cId="2667131770" sldId="386"/>
        </pc:sldMkLst>
        <pc:spChg chg="mod">
          <ac:chgData name="Lucie Hlavinková" userId="2b39618c-26a0-4c9b-a0f2-71003267c5e8" providerId="ADAL" clId="{37F8EB0B-2611-4572-B642-15616C6F484B}" dt="2021-04-07T16:11:39.270" v="482" actId="27636"/>
          <ac:spMkLst>
            <pc:docMk/>
            <pc:sldMk cId="2667131770" sldId="386"/>
            <ac:spMk id="19" creationId="{5DE90B66-0FB5-4B3F-A831-CC29A9D6C166}"/>
          </ac:spMkLst>
        </pc:spChg>
      </pc:sldChg>
      <pc:sldChg chg="addSp delSp modSp add del mod">
        <pc:chgData name="Lucie Hlavinková" userId="2b39618c-26a0-4c9b-a0f2-71003267c5e8" providerId="ADAL" clId="{37F8EB0B-2611-4572-B642-15616C6F484B}" dt="2021-04-07T17:00:49.320" v="600" actId="47"/>
        <pc:sldMkLst>
          <pc:docMk/>
          <pc:sldMk cId="813913962" sldId="387"/>
        </pc:sldMkLst>
        <pc:spChg chg="mod">
          <ac:chgData name="Lucie Hlavinková" userId="2b39618c-26a0-4c9b-a0f2-71003267c5e8" providerId="ADAL" clId="{37F8EB0B-2611-4572-B642-15616C6F484B}" dt="2021-04-07T16:19:01.286" v="512" actId="179"/>
          <ac:spMkLst>
            <pc:docMk/>
            <pc:sldMk cId="813913962" sldId="387"/>
            <ac:spMk id="19" creationId="{5DE90B66-0FB5-4B3F-A831-CC29A9D6C166}"/>
          </ac:spMkLst>
        </pc:spChg>
        <pc:picChg chg="add mod">
          <ac:chgData name="Lucie Hlavinková" userId="2b39618c-26a0-4c9b-a0f2-71003267c5e8" providerId="ADAL" clId="{37F8EB0B-2611-4572-B642-15616C6F484B}" dt="2021-04-07T16:21:27.689" v="524"/>
          <ac:picMkLst>
            <pc:docMk/>
            <pc:sldMk cId="813913962" sldId="387"/>
            <ac:picMk id="9" creationId="{637A945B-B07C-4352-8211-488F320EAB46}"/>
          </ac:picMkLst>
        </pc:picChg>
        <pc:picChg chg="del">
          <ac:chgData name="Lucie Hlavinková" userId="2b39618c-26a0-4c9b-a0f2-71003267c5e8" providerId="ADAL" clId="{37F8EB0B-2611-4572-B642-15616C6F484B}" dt="2021-04-07T16:21:27.019" v="523" actId="478"/>
          <ac:picMkLst>
            <pc:docMk/>
            <pc:sldMk cId="813913962" sldId="387"/>
            <ac:picMk id="10" creationId="{BD60952A-B117-4B40-A475-D109DB1321D9}"/>
          </ac:picMkLst>
        </pc:picChg>
      </pc:sldChg>
      <pc:sldChg chg="addSp delSp modSp add del mod">
        <pc:chgData name="Lucie Hlavinková" userId="2b39618c-26a0-4c9b-a0f2-71003267c5e8" providerId="ADAL" clId="{37F8EB0B-2611-4572-B642-15616C6F484B}" dt="2021-04-07T17:01:39.768" v="605" actId="47"/>
        <pc:sldMkLst>
          <pc:docMk/>
          <pc:sldMk cId="3261548356" sldId="388"/>
        </pc:sldMkLst>
        <pc:spChg chg="mod">
          <ac:chgData name="Lucie Hlavinková" userId="2b39618c-26a0-4c9b-a0f2-71003267c5e8" providerId="ADAL" clId="{37F8EB0B-2611-4572-B642-15616C6F484B}" dt="2021-04-07T16:19:15.741" v="514" actId="179"/>
          <ac:spMkLst>
            <pc:docMk/>
            <pc:sldMk cId="3261548356" sldId="388"/>
            <ac:spMk id="19" creationId="{5DE90B66-0FB5-4B3F-A831-CC29A9D6C166}"/>
          </ac:spMkLst>
        </pc:spChg>
        <pc:picChg chg="add mod">
          <ac:chgData name="Lucie Hlavinková" userId="2b39618c-26a0-4c9b-a0f2-71003267c5e8" providerId="ADAL" clId="{37F8EB0B-2611-4572-B642-15616C6F484B}" dt="2021-04-07T16:21:36.780" v="526"/>
          <ac:picMkLst>
            <pc:docMk/>
            <pc:sldMk cId="3261548356" sldId="388"/>
            <ac:picMk id="9" creationId="{06934E1A-BA29-4C2E-8698-B1C6C5A8F5F0}"/>
          </ac:picMkLst>
        </pc:picChg>
        <pc:picChg chg="del">
          <ac:chgData name="Lucie Hlavinková" userId="2b39618c-26a0-4c9b-a0f2-71003267c5e8" providerId="ADAL" clId="{37F8EB0B-2611-4572-B642-15616C6F484B}" dt="2021-04-07T16:21:35.547" v="525" actId="478"/>
          <ac:picMkLst>
            <pc:docMk/>
            <pc:sldMk cId="3261548356" sldId="388"/>
            <ac:picMk id="10" creationId="{BD60952A-B117-4B40-A475-D109DB1321D9}"/>
          </ac:picMkLst>
        </pc:picChg>
      </pc:sldChg>
      <pc:sldChg chg="addSp delSp modSp add del mod">
        <pc:chgData name="Lucie Hlavinková" userId="2b39618c-26a0-4c9b-a0f2-71003267c5e8" providerId="ADAL" clId="{37F8EB0B-2611-4572-B642-15616C6F484B}" dt="2021-04-08T10:30:14.831" v="1925" actId="2696"/>
        <pc:sldMkLst>
          <pc:docMk/>
          <pc:sldMk cId="2750491586" sldId="389"/>
        </pc:sldMkLst>
        <pc:spChg chg="add del mod">
          <ac:chgData name="Lucie Hlavinková" userId="2b39618c-26a0-4c9b-a0f2-71003267c5e8" providerId="ADAL" clId="{37F8EB0B-2611-4572-B642-15616C6F484B}" dt="2021-04-07T16:55:18.904" v="585" actId="478"/>
          <ac:spMkLst>
            <pc:docMk/>
            <pc:sldMk cId="2750491586" sldId="389"/>
            <ac:spMk id="2" creationId="{590AF8EF-40CE-4B3B-99B4-4B98820C17C5}"/>
          </ac:spMkLst>
        </pc:spChg>
        <pc:spChg chg="mod">
          <ac:chgData name="Lucie Hlavinková" userId="2b39618c-26a0-4c9b-a0f2-71003267c5e8" providerId="ADAL" clId="{37F8EB0B-2611-4572-B642-15616C6F484B}" dt="2021-04-07T16:19:07.867" v="513" actId="179"/>
          <ac:spMkLst>
            <pc:docMk/>
            <pc:sldMk cId="2750491586" sldId="389"/>
            <ac:spMk id="19" creationId="{5DE90B66-0FB5-4B3F-A831-CC29A9D6C166}"/>
          </ac:spMkLst>
        </pc:spChg>
        <pc:picChg chg="mod">
          <ac:chgData name="Lucie Hlavinková" userId="2b39618c-26a0-4c9b-a0f2-71003267c5e8" providerId="ADAL" clId="{37F8EB0B-2611-4572-B642-15616C6F484B}" dt="2021-04-07T16:53:01.603" v="573" actId="1076"/>
          <ac:picMkLst>
            <pc:docMk/>
            <pc:sldMk cId="2750491586" sldId="389"/>
            <ac:picMk id="5" creationId="{F68F2994-AD0F-45A6-86F6-CE7ECF992CF7}"/>
          </ac:picMkLst>
        </pc:picChg>
        <pc:picChg chg="mod">
          <ac:chgData name="Lucie Hlavinková" userId="2b39618c-26a0-4c9b-a0f2-71003267c5e8" providerId="ADAL" clId="{37F8EB0B-2611-4572-B642-15616C6F484B}" dt="2021-04-07T16:58:33.218" v="594" actId="1076"/>
          <ac:picMkLst>
            <pc:docMk/>
            <pc:sldMk cId="2750491586" sldId="389"/>
            <ac:picMk id="6" creationId="{D3CA9675-95FD-4896-BEFB-A3938936E1D3}"/>
          </ac:picMkLst>
        </pc:picChg>
        <pc:picChg chg="mod">
          <ac:chgData name="Lucie Hlavinková" userId="2b39618c-26a0-4c9b-a0f2-71003267c5e8" providerId="ADAL" clId="{37F8EB0B-2611-4572-B642-15616C6F484B}" dt="2021-04-07T16:57:39.097" v="593" actId="1076"/>
          <ac:picMkLst>
            <pc:docMk/>
            <pc:sldMk cId="2750491586" sldId="389"/>
            <ac:picMk id="10" creationId="{BD60952A-B117-4B40-A475-D109DB1321D9}"/>
          </ac:picMkLst>
        </pc:picChg>
        <pc:picChg chg="add del mod">
          <ac:chgData name="Lucie Hlavinková" userId="2b39618c-26a0-4c9b-a0f2-71003267c5e8" providerId="ADAL" clId="{37F8EB0B-2611-4572-B642-15616C6F484B}" dt="2021-04-07T16:56:01.904" v="588" actId="478"/>
          <ac:picMkLst>
            <pc:docMk/>
            <pc:sldMk cId="2750491586" sldId="389"/>
            <ac:picMk id="11" creationId="{4633A3B4-A701-4DCD-8872-BD789632D544}"/>
          </ac:picMkLst>
        </pc:picChg>
        <pc:picChg chg="add mod">
          <ac:chgData name="Lucie Hlavinková" userId="2b39618c-26a0-4c9b-a0f2-71003267c5e8" providerId="ADAL" clId="{37F8EB0B-2611-4572-B642-15616C6F484B}" dt="2021-04-07T16:57:15.195" v="592" actId="1076"/>
          <ac:picMkLst>
            <pc:docMk/>
            <pc:sldMk cId="2750491586" sldId="389"/>
            <ac:picMk id="12" creationId="{9C8BFF58-CFAC-459A-BC52-5CDF3F24C6F2}"/>
          </ac:picMkLst>
        </pc:picChg>
        <pc:picChg chg="del mod">
          <ac:chgData name="Lucie Hlavinková" userId="2b39618c-26a0-4c9b-a0f2-71003267c5e8" providerId="ADAL" clId="{37F8EB0B-2611-4572-B642-15616C6F484B}" dt="2021-04-07T16:50:24.992" v="567" actId="478"/>
          <ac:picMkLst>
            <pc:docMk/>
            <pc:sldMk cId="2750491586" sldId="389"/>
            <ac:picMk id="13" creationId="{7F65FD25-F1C2-4BC1-8685-4BA377E7E7B7}"/>
          </ac:picMkLst>
        </pc:picChg>
        <pc:picChg chg="add del mod">
          <ac:chgData name="Lucie Hlavinková" userId="2b39618c-26a0-4c9b-a0f2-71003267c5e8" providerId="ADAL" clId="{37F8EB0B-2611-4572-B642-15616C6F484B}" dt="2021-04-07T16:55:05.260" v="581" actId="21"/>
          <ac:picMkLst>
            <pc:docMk/>
            <pc:sldMk cId="2750491586" sldId="389"/>
            <ac:picMk id="1026" creationId="{CC50221D-7228-4019-B3E7-93F63CC14C98}"/>
          </ac:picMkLst>
        </pc:picChg>
      </pc:sldChg>
      <pc:sldChg chg="modSp add mod">
        <pc:chgData name="Lucie Hlavinková" userId="2b39618c-26a0-4c9b-a0f2-71003267c5e8" providerId="ADAL" clId="{37F8EB0B-2611-4572-B642-15616C6F484B}" dt="2021-04-08T10:42:22.254" v="2031" actId="123"/>
        <pc:sldMkLst>
          <pc:docMk/>
          <pc:sldMk cId="2925936079" sldId="389"/>
        </pc:sldMkLst>
        <pc:spChg chg="mod">
          <ac:chgData name="Lucie Hlavinková" userId="2b39618c-26a0-4c9b-a0f2-71003267c5e8" providerId="ADAL" clId="{37F8EB0B-2611-4572-B642-15616C6F484B}" dt="2021-04-08T10:42:22.254" v="2031" actId="123"/>
          <ac:spMkLst>
            <pc:docMk/>
            <pc:sldMk cId="2925936079" sldId="389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8T10:42:26.477" v="2032" actId="123"/>
        <pc:sldMkLst>
          <pc:docMk/>
          <pc:sldMk cId="2348889286" sldId="390"/>
        </pc:sldMkLst>
        <pc:spChg chg="mod">
          <ac:chgData name="Lucie Hlavinková" userId="2b39618c-26a0-4c9b-a0f2-71003267c5e8" providerId="ADAL" clId="{37F8EB0B-2611-4572-B642-15616C6F484B}" dt="2021-04-08T10:42:26.477" v="2032" actId="123"/>
          <ac:spMkLst>
            <pc:docMk/>
            <pc:sldMk cId="2348889286" sldId="390"/>
            <ac:spMk id="19" creationId="{5DE90B66-0FB5-4B3F-A831-CC29A9D6C166}"/>
          </ac:spMkLst>
        </pc:spChg>
      </pc:sldChg>
      <pc:sldChg chg="modSp add del mod">
        <pc:chgData name="Lucie Hlavinková" userId="2b39618c-26a0-4c9b-a0f2-71003267c5e8" providerId="ADAL" clId="{37F8EB0B-2611-4572-B642-15616C6F484B}" dt="2021-04-08T10:30:14.831" v="1925" actId="2696"/>
        <pc:sldMkLst>
          <pc:docMk/>
          <pc:sldMk cId="2618523978" sldId="390"/>
        </pc:sldMkLst>
        <pc:spChg chg="mod">
          <ac:chgData name="Lucie Hlavinková" userId="2b39618c-26a0-4c9b-a0f2-71003267c5e8" providerId="ADAL" clId="{37F8EB0B-2611-4572-B642-15616C6F484B}" dt="2021-04-07T17:00:00.563" v="598" actId="255"/>
          <ac:spMkLst>
            <pc:docMk/>
            <pc:sldMk cId="2618523978" sldId="390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8T10:42:30.409" v="2033" actId="123"/>
        <pc:sldMkLst>
          <pc:docMk/>
          <pc:sldMk cId="4013469292" sldId="391"/>
        </pc:sldMkLst>
        <pc:spChg chg="mod">
          <ac:chgData name="Lucie Hlavinková" userId="2b39618c-26a0-4c9b-a0f2-71003267c5e8" providerId="ADAL" clId="{37F8EB0B-2611-4572-B642-15616C6F484B}" dt="2021-04-08T10:42:30.409" v="2033" actId="123"/>
          <ac:spMkLst>
            <pc:docMk/>
            <pc:sldMk cId="4013469292" sldId="391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7T18:22:33.321" v="712" actId="179"/>
        <pc:sldMkLst>
          <pc:docMk/>
          <pc:sldMk cId="3127349889" sldId="392"/>
        </pc:sldMkLst>
        <pc:spChg chg="mod">
          <ac:chgData name="Lucie Hlavinková" userId="2b39618c-26a0-4c9b-a0f2-71003267c5e8" providerId="ADAL" clId="{37F8EB0B-2611-4572-B642-15616C6F484B}" dt="2021-04-07T18:22:33.321" v="712" actId="179"/>
          <ac:spMkLst>
            <pc:docMk/>
            <pc:sldMk cId="3127349889" sldId="392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8T11:16:09.903" v="2041" actId="20577"/>
        <pc:sldMkLst>
          <pc:docMk/>
          <pc:sldMk cId="4267047112" sldId="393"/>
        </pc:sldMkLst>
        <pc:spChg chg="mod">
          <ac:chgData name="Lucie Hlavinková" userId="2b39618c-26a0-4c9b-a0f2-71003267c5e8" providerId="ADAL" clId="{37F8EB0B-2611-4572-B642-15616C6F484B}" dt="2021-04-08T11:16:09.903" v="2041" actId="20577"/>
          <ac:spMkLst>
            <pc:docMk/>
            <pc:sldMk cId="4267047112" sldId="393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8T11:15:14.864" v="2040" actId="20577"/>
        <pc:sldMkLst>
          <pc:docMk/>
          <pc:sldMk cId="1807259693" sldId="394"/>
        </pc:sldMkLst>
        <pc:spChg chg="mod">
          <ac:chgData name="Lucie Hlavinková" userId="2b39618c-26a0-4c9b-a0f2-71003267c5e8" providerId="ADAL" clId="{37F8EB0B-2611-4572-B642-15616C6F484B}" dt="2021-04-08T11:15:14.864" v="2040" actId="20577"/>
          <ac:spMkLst>
            <pc:docMk/>
            <pc:sldMk cId="1807259693" sldId="394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7T18:26:44.987" v="750" actId="255"/>
        <pc:sldMkLst>
          <pc:docMk/>
          <pc:sldMk cId="183685671" sldId="395"/>
        </pc:sldMkLst>
        <pc:spChg chg="mod">
          <ac:chgData name="Lucie Hlavinková" userId="2b39618c-26a0-4c9b-a0f2-71003267c5e8" providerId="ADAL" clId="{37F8EB0B-2611-4572-B642-15616C6F484B}" dt="2021-04-07T18:26:44.987" v="750" actId="255"/>
          <ac:spMkLst>
            <pc:docMk/>
            <pc:sldMk cId="183685671" sldId="395"/>
            <ac:spMk id="19" creationId="{5DE90B66-0FB5-4B3F-A831-CC29A9D6C166}"/>
          </ac:spMkLst>
        </pc:spChg>
      </pc:sldChg>
      <pc:sldChg chg="addSp delSp modSp add mod">
        <pc:chgData name="Lucie Hlavinková" userId="2b39618c-26a0-4c9b-a0f2-71003267c5e8" providerId="ADAL" clId="{37F8EB0B-2611-4572-B642-15616C6F484B}" dt="2021-04-07T18:27:54.270" v="805" actId="478"/>
        <pc:sldMkLst>
          <pc:docMk/>
          <pc:sldMk cId="3676816495" sldId="396"/>
        </pc:sldMkLst>
        <pc:spChg chg="add del mod">
          <ac:chgData name="Lucie Hlavinková" userId="2b39618c-26a0-4c9b-a0f2-71003267c5e8" providerId="ADAL" clId="{37F8EB0B-2611-4572-B642-15616C6F484B}" dt="2021-04-07T18:27:54.270" v="805" actId="478"/>
          <ac:spMkLst>
            <pc:docMk/>
            <pc:sldMk cId="3676816495" sldId="396"/>
            <ac:spMk id="3" creationId="{D76C561E-8556-4D4F-A5EA-2AB155FC482A}"/>
          </ac:spMkLst>
        </pc:spChg>
        <pc:spChg chg="mod">
          <ac:chgData name="Lucie Hlavinková" userId="2b39618c-26a0-4c9b-a0f2-71003267c5e8" providerId="ADAL" clId="{37F8EB0B-2611-4572-B642-15616C6F484B}" dt="2021-04-07T18:27:19.321" v="802" actId="6549"/>
          <ac:spMkLst>
            <pc:docMk/>
            <pc:sldMk cId="3676816495" sldId="396"/>
            <ac:spMk id="18" creationId="{983C85C8-B45A-4DFF-80CF-B47807011A36}"/>
          </ac:spMkLst>
        </pc:spChg>
        <pc:spChg chg="del">
          <ac:chgData name="Lucie Hlavinková" userId="2b39618c-26a0-4c9b-a0f2-71003267c5e8" providerId="ADAL" clId="{37F8EB0B-2611-4572-B642-15616C6F484B}" dt="2021-04-07T18:27:38.259" v="803" actId="478"/>
          <ac:spMkLst>
            <pc:docMk/>
            <pc:sldMk cId="3676816495" sldId="396"/>
            <ac:spMk id="19" creationId="{5DE90B66-0FB5-4B3F-A831-CC29A9D6C166}"/>
          </ac:spMkLst>
        </pc:spChg>
        <pc:graphicFrameChg chg="add mod">
          <ac:chgData name="Lucie Hlavinková" userId="2b39618c-26a0-4c9b-a0f2-71003267c5e8" providerId="ADAL" clId="{37F8EB0B-2611-4572-B642-15616C6F484B}" dt="2021-04-07T18:27:39.903" v="804"/>
          <ac:graphicFrameMkLst>
            <pc:docMk/>
            <pc:sldMk cId="3676816495" sldId="396"/>
            <ac:graphicFrameMk id="11" creationId="{25E62013-78EC-4761-B29F-B758EEF3EAEB}"/>
          </ac:graphicFrameMkLst>
        </pc:graphicFrameChg>
      </pc:sldChg>
      <pc:sldChg chg="modSp add mod">
        <pc:chgData name="Lucie Hlavinková" userId="2b39618c-26a0-4c9b-a0f2-71003267c5e8" providerId="ADAL" clId="{37F8EB0B-2611-4572-B642-15616C6F484B}" dt="2021-04-07T18:46:07.423" v="1053" actId="20577"/>
        <pc:sldMkLst>
          <pc:docMk/>
          <pc:sldMk cId="657677365" sldId="397"/>
        </pc:sldMkLst>
        <pc:spChg chg="mod">
          <ac:chgData name="Lucie Hlavinková" userId="2b39618c-26a0-4c9b-a0f2-71003267c5e8" providerId="ADAL" clId="{37F8EB0B-2611-4572-B642-15616C6F484B}" dt="2021-04-07T18:28:22.248" v="838" actId="6549"/>
          <ac:spMkLst>
            <pc:docMk/>
            <pc:sldMk cId="657677365" sldId="397"/>
            <ac:spMk id="18" creationId="{983C85C8-B45A-4DFF-80CF-B47807011A36}"/>
          </ac:spMkLst>
        </pc:spChg>
        <pc:spChg chg="mod">
          <ac:chgData name="Lucie Hlavinková" userId="2b39618c-26a0-4c9b-a0f2-71003267c5e8" providerId="ADAL" clId="{37F8EB0B-2611-4572-B642-15616C6F484B}" dt="2021-04-07T18:46:07.423" v="1053" actId="20577"/>
          <ac:spMkLst>
            <pc:docMk/>
            <pc:sldMk cId="657677365" sldId="397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7T18:30:09.762" v="855" actId="255"/>
        <pc:sldMkLst>
          <pc:docMk/>
          <pc:sldMk cId="507629722" sldId="398"/>
        </pc:sldMkLst>
        <pc:spChg chg="mod">
          <ac:chgData name="Lucie Hlavinková" userId="2b39618c-26a0-4c9b-a0f2-71003267c5e8" providerId="ADAL" clId="{37F8EB0B-2611-4572-B642-15616C6F484B}" dt="2021-04-07T18:29:47.713" v="852" actId="20577"/>
          <ac:spMkLst>
            <pc:docMk/>
            <pc:sldMk cId="507629722" sldId="398"/>
            <ac:spMk id="18" creationId="{983C85C8-B45A-4DFF-80CF-B47807011A36}"/>
          </ac:spMkLst>
        </pc:spChg>
        <pc:spChg chg="mod">
          <ac:chgData name="Lucie Hlavinková" userId="2b39618c-26a0-4c9b-a0f2-71003267c5e8" providerId="ADAL" clId="{37F8EB0B-2611-4572-B642-15616C6F484B}" dt="2021-04-07T18:30:09.762" v="855" actId="255"/>
          <ac:spMkLst>
            <pc:docMk/>
            <pc:sldMk cId="507629722" sldId="398"/>
            <ac:spMk id="19" creationId="{5DE90B66-0FB5-4B3F-A831-CC29A9D6C166}"/>
          </ac:spMkLst>
        </pc:spChg>
      </pc:sldChg>
      <pc:sldChg chg="addSp delSp modSp add mod">
        <pc:chgData name="Lucie Hlavinková" userId="2b39618c-26a0-4c9b-a0f2-71003267c5e8" providerId="ADAL" clId="{37F8EB0B-2611-4572-B642-15616C6F484B}" dt="2021-04-07T18:31:54.894" v="866" actId="478"/>
        <pc:sldMkLst>
          <pc:docMk/>
          <pc:sldMk cId="652119346" sldId="399"/>
        </pc:sldMkLst>
        <pc:spChg chg="add del mod">
          <ac:chgData name="Lucie Hlavinková" userId="2b39618c-26a0-4c9b-a0f2-71003267c5e8" providerId="ADAL" clId="{37F8EB0B-2611-4572-B642-15616C6F484B}" dt="2021-04-07T18:31:54.894" v="866" actId="478"/>
          <ac:spMkLst>
            <pc:docMk/>
            <pc:sldMk cId="652119346" sldId="399"/>
            <ac:spMk id="3" creationId="{CDD57EE4-C8A0-41A3-93FB-1A56F7F75077}"/>
          </ac:spMkLst>
        </pc:spChg>
        <pc:spChg chg="add mod">
          <ac:chgData name="Lucie Hlavinková" userId="2b39618c-26a0-4c9b-a0f2-71003267c5e8" providerId="ADAL" clId="{37F8EB0B-2611-4572-B642-15616C6F484B}" dt="2021-04-07T18:31:40.874" v="864"/>
          <ac:spMkLst>
            <pc:docMk/>
            <pc:sldMk cId="652119346" sldId="399"/>
            <ac:spMk id="9" creationId="{48927E4D-FE50-48B4-8363-93E4B52E91D4}"/>
          </ac:spMkLst>
        </pc:spChg>
        <pc:spChg chg="del">
          <ac:chgData name="Lucie Hlavinková" userId="2b39618c-26a0-4c9b-a0f2-71003267c5e8" providerId="ADAL" clId="{37F8EB0B-2611-4572-B642-15616C6F484B}" dt="2021-04-07T18:31:52.052" v="865" actId="478"/>
          <ac:spMkLst>
            <pc:docMk/>
            <pc:sldMk cId="652119346" sldId="399"/>
            <ac:spMk id="18" creationId="{983C85C8-B45A-4DFF-80CF-B47807011A36}"/>
          </ac:spMkLst>
        </pc:spChg>
        <pc:spChg chg="mod">
          <ac:chgData name="Lucie Hlavinková" userId="2b39618c-26a0-4c9b-a0f2-71003267c5e8" providerId="ADAL" clId="{37F8EB0B-2611-4572-B642-15616C6F484B}" dt="2021-04-07T18:31:32.256" v="863" actId="122"/>
          <ac:spMkLst>
            <pc:docMk/>
            <pc:sldMk cId="652119346" sldId="399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8T10:42:34.251" v="2034" actId="123"/>
        <pc:sldMkLst>
          <pc:docMk/>
          <pc:sldMk cId="1185341211" sldId="400"/>
        </pc:sldMkLst>
        <pc:spChg chg="mod">
          <ac:chgData name="Lucie Hlavinková" userId="2b39618c-26a0-4c9b-a0f2-71003267c5e8" providerId="ADAL" clId="{37F8EB0B-2611-4572-B642-15616C6F484B}" dt="2021-04-08T10:42:34.251" v="2034" actId="123"/>
          <ac:spMkLst>
            <pc:docMk/>
            <pc:sldMk cId="1185341211" sldId="400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8T10:42:37.843" v="2035" actId="123"/>
        <pc:sldMkLst>
          <pc:docMk/>
          <pc:sldMk cId="274096600" sldId="401"/>
        </pc:sldMkLst>
        <pc:spChg chg="mod">
          <ac:chgData name="Lucie Hlavinková" userId="2b39618c-26a0-4c9b-a0f2-71003267c5e8" providerId="ADAL" clId="{37F8EB0B-2611-4572-B642-15616C6F484B}" dt="2021-04-07T18:38:19.796" v="910" actId="20577"/>
          <ac:spMkLst>
            <pc:docMk/>
            <pc:sldMk cId="274096600" sldId="401"/>
            <ac:spMk id="18" creationId="{983C85C8-B45A-4DFF-80CF-B47807011A36}"/>
          </ac:spMkLst>
        </pc:spChg>
        <pc:spChg chg="mod">
          <ac:chgData name="Lucie Hlavinková" userId="2b39618c-26a0-4c9b-a0f2-71003267c5e8" providerId="ADAL" clId="{37F8EB0B-2611-4572-B642-15616C6F484B}" dt="2021-04-08T10:42:37.843" v="2035" actId="123"/>
          <ac:spMkLst>
            <pc:docMk/>
            <pc:sldMk cId="274096600" sldId="401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7T18:40:05.884" v="1002" actId="20577"/>
        <pc:sldMkLst>
          <pc:docMk/>
          <pc:sldMk cId="2436427999" sldId="402"/>
        </pc:sldMkLst>
        <pc:spChg chg="mod">
          <ac:chgData name="Lucie Hlavinková" userId="2b39618c-26a0-4c9b-a0f2-71003267c5e8" providerId="ADAL" clId="{37F8EB0B-2611-4572-B642-15616C6F484B}" dt="2021-04-07T18:40:05.884" v="1002" actId="20577"/>
          <ac:spMkLst>
            <pc:docMk/>
            <pc:sldMk cId="2436427999" sldId="402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8T10:42:58.805" v="2039" actId="123"/>
        <pc:sldMkLst>
          <pc:docMk/>
          <pc:sldMk cId="2459793649" sldId="403"/>
        </pc:sldMkLst>
        <pc:spChg chg="mod">
          <ac:chgData name="Lucie Hlavinková" userId="2b39618c-26a0-4c9b-a0f2-71003267c5e8" providerId="ADAL" clId="{37F8EB0B-2611-4572-B642-15616C6F484B}" dt="2021-04-07T18:43:10.638" v="1048" actId="20577"/>
          <ac:spMkLst>
            <pc:docMk/>
            <pc:sldMk cId="2459793649" sldId="403"/>
            <ac:spMk id="18" creationId="{983C85C8-B45A-4DFF-80CF-B47807011A36}"/>
          </ac:spMkLst>
        </pc:spChg>
        <pc:spChg chg="mod">
          <ac:chgData name="Lucie Hlavinková" userId="2b39618c-26a0-4c9b-a0f2-71003267c5e8" providerId="ADAL" clId="{37F8EB0B-2611-4572-B642-15616C6F484B}" dt="2021-04-08T10:42:58.805" v="2039" actId="123"/>
          <ac:spMkLst>
            <pc:docMk/>
            <pc:sldMk cId="2459793649" sldId="403"/>
            <ac:spMk id="19" creationId="{5DE90B66-0FB5-4B3F-A831-CC29A9D6C166}"/>
          </ac:spMkLst>
        </pc:spChg>
      </pc:sldChg>
      <pc:sldChg chg="add del">
        <pc:chgData name="Lucie Hlavinková" userId="2b39618c-26a0-4c9b-a0f2-71003267c5e8" providerId="ADAL" clId="{37F8EB0B-2611-4572-B642-15616C6F484B}" dt="2021-04-07T18:42:11.852" v="1017" actId="47"/>
        <pc:sldMkLst>
          <pc:docMk/>
          <pc:sldMk cId="290750152" sldId="404"/>
        </pc:sldMkLst>
      </pc:sldChg>
      <pc:sldChg chg="modSp add mod">
        <pc:chgData name="Lucie Hlavinková" userId="2b39618c-26a0-4c9b-a0f2-71003267c5e8" providerId="ADAL" clId="{37F8EB0B-2611-4572-B642-15616C6F484B}" dt="2021-04-07T18:43:38.103" v="1051" actId="255"/>
        <pc:sldMkLst>
          <pc:docMk/>
          <pc:sldMk cId="833472442" sldId="404"/>
        </pc:sldMkLst>
        <pc:spChg chg="mod">
          <ac:chgData name="Lucie Hlavinková" userId="2b39618c-26a0-4c9b-a0f2-71003267c5e8" providerId="ADAL" clId="{37F8EB0B-2611-4572-B642-15616C6F484B}" dt="2021-04-07T18:42:57.386" v="1042" actId="20577"/>
          <ac:spMkLst>
            <pc:docMk/>
            <pc:sldMk cId="833472442" sldId="404"/>
            <ac:spMk id="18" creationId="{983C85C8-B45A-4DFF-80CF-B47807011A36}"/>
          </ac:spMkLst>
        </pc:spChg>
        <pc:spChg chg="mod">
          <ac:chgData name="Lucie Hlavinková" userId="2b39618c-26a0-4c9b-a0f2-71003267c5e8" providerId="ADAL" clId="{37F8EB0B-2611-4572-B642-15616C6F484B}" dt="2021-04-07T18:43:38.103" v="1051" actId="255"/>
          <ac:spMkLst>
            <pc:docMk/>
            <pc:sldMk cId="833472442" sldId="404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8T10:42:51.379" v="2037" actId="123"/>
        <pc:sldMkLst>
          <pc:docMk/>
          <pc:sldMk cId="1193755138" sldId="405"/>
        </pc:sldMkLst>
        <pc:spChg chg="mod">
          <ac:chgData name="Lucie Hlavinková" userId="2b39618c-26a0-4c9b-a0f2-71003267c5e8" providerId="ADAL" clId="{37F8EB0B-2611-4572-B642-15616C6F484B}" dt="2021-04-08T09:08:03.325" v="1083" actId="6549"/>
          <ac:spMkLst>
            <pc:docMk/>
            <pc:sldMk cId="1193755138" sldId="405"/>
            <ac:spMk id="18" creationId="{983C85C8-B45A-4DFF-80CF-B47807011A36}"/>
          </ac:spMkLst>
        </pc:spChg>
        <pc:spChg chg="mod">
          <ac:chgData name="Lucie Hlavinková" userId="2b39618c-26a0-4c9b-a0f2-71003267c5e8" providerId="ADAL" clId="{37F8EB0B-2611-4572-B642-15616C6F484B}" dt="2021-04-08T10:42:51.379" v="2037" actId="123"/>
          <ac:spMkLst>
            <pc:docMk/>
            <pc:sldMk cId="1193755138" sldId="405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8T10:42:46.519" v="2036" actId="123"/>
        <pc:sldMkLst>
          <pc:docMk/>
          <pc:sldMk cId="566790128" sldId="406"/>
        </pc:sldMkLst>
        <pc:spChg chg="mod">
          <ac:chgData name="Lucie Hlavinková" userId="2b39618c-26a0-4c9b-a0f2-71003267c5e8" providerId="ADAL" clId="{37F8EB0B-2611-4572-B642-15616C6F484B}" dt="2021-04-08T09:08:32.117" v="1090" actId="20577"/>
          <ac:spMkLst>
            <pc:docMk/>
            <pc:sldMk cId="566790128" sldId="406"/>
            <ac:spMk id="18" creationId="{983C85C8-B45A-4DFF-80CF-B47807011A36}"/>
          </ac:spMkLst>
        </pc:spChg>
        <pc:spChg chg="mod">
          <ac:chgData name="Lucie Hlavinková" userId="2b39618c-26a0-4c9b-a0f2-71003267c5e8" providerId="ADAL" clId="{37F8EB0B-2611-4572-B642-15616C6F484B}" dt="2021-04-08T10:42:46.519" v="2036" actId="123"/>
          <ac:spMkLst>
            <pc:docMk/>
            <pc:sldMk cId="566790128" sldId="406"/>
            <ac:spMk id="19" creationId="{5DE90B66-0FB5-4B3F-A831-CC29A9D6C166}"/>
          </ac:spMkLst>
        </pc:spChg>
      </pc:sldChg>
      <pc:sldChg chg="modSp add mod ord">
        <pc:chgData name="Lucie Hlavinková" userId="2b39618c-26a0-4c9b-a0f2-71003267c5e8" providerId="ADAL" clId="{37F8EB0B-2611-4572-B642-15616C6F484B}" dt="2021-04-08T10:42:54.911" v="2038" actId="123"/>
        <pc:sldMkLst>
          <pc:docMk/>
          <pc:sldMk cId="4064960242" sldId="407"/>
        </pc:sldMkLst>
        <pc:spChg chg="mod">
          <ac:chgData name="Lucie Hlavinková" userId="2b39618c-26a0-4c9b-a0f2-71003267c5e8" providerId="ADAL" clId="{37F8EB0B-2611-4572-B642-15616C6F484B}" dt="2021-04-08T09:08:57.401" v="1097" actId="20577"/>
          <ac:spMkLst>
            <pc:docMk/>
            <pc:sldMk cId="4064960242" sldId="407"/>
            <ac:spMk id="18" creationId="{983C85C8-B45A-4DFF-80CF-B47807011A36}"/>
          </ac:spMkLst>
        </pc:spChg>
        <pc:spChg chg="mod">
          <ac:chgData name="Lucie Hlavinková" userId="2b39618c-26a0-4c9b-a0f2-71003267c5e8" providerId="ADAL" clId="{37F8EB0B-2611-4572-B642-15616C6F484B}" dt="2021-04-08T10:42:54.911" v="2038" actId="123"/>
          <ac:spMkLst>
            <pc:docMk/>
            <pc:sldMk cId="4064960242" sldId="407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8T09:43:27.372" v="1576" actId="6549"/>
        <pc:sldMkLst>
          <pc:docMk/>
          <pc:sldMk cId="1439256374" sldId="408"/>
        </pc:sldMkLst>
        <pc:spChg chg="mod">
          <ac:chgData name="Lucie Hlavinková" userId="2b39618c-26a0-4c9b-a0f2-71003267c5e8" providerId="ADAL" clId="{37F8EB0B-2611-4572-B642-15616C6F484B}" dt="2021-04-08T09:43:13.082" v="1573" actId="6549"/>
          <ac:spMkLst>
            <pc:docMk/>
            <pc:sldMk cId="1439256374" sldId="408"/>
            <ac:spMk id="18" creationId="{983C85C8-B45A-4DFF-80CF-B47807011A36}"/>
          </ac:spMkLst>
        </pc:spChg>
        <pc:spChg chg="mod">
          <ac:chgData name="Lucie Hlavinková" userId="2b39618c-26a0-4c9b-a0f2-71003267c5e8" providerId="ADAL" clId="{37F8EB0B-2611-4572-B642-15616C6F484B}" dt="2021-04-08T09:43:27.372" v="1576" actId="6549"/>
          <ac:spMkLst>
            <pc:docMk/>
            <pc:sldMk cId="1439256374" sldId="408"/>
            <ac:spMk id="19" creationId="{5DE90B66-0FB5-4B3F-A831-CC29A9D6C166}"/>
          </ac:spMkLst>
        </pc:spChg>
      </pc:sldChg>
      <pc:sldChg chg="modSp add mod ord">
        <pc:chgData name="Lucie Hlavinková" userId="2b39618c-26a0-4c9b-a0f2-71003267c5e8" providerId="ADAL" clId="{37F8EB0B-2611-4572-B642-15616C6F484B}" dt="2021-04-08T10:42:10.599" v="2030" actId="123"/>
        <pc:sldMkLst>
          <pc:docMk/>
          <pc:sldMk cId="89405758" sldId="409"/>
        </pc:sldMkLst>
        <pc:spChg chg="mod">
          <ac:chgData name="Lucie Hlavinková" userId="2b39618c-26a0-4c9b-a0f2-71003267c5e8" providerId="ADAL" clId="{37F8EB0B-2611-4572-B642-15616C6F484B}" dt="2021-04-08T10:42:10.599" v="2030" actId="123"/>
          <ac:spMkLst>
            <pc:docMk/>
            <pc:sldMk cId="89405758" sldId="409"/>
            <ac:spMk id="19" creationId="{5DE90B66-0FB5-4B3F-A831-CC29A9D6C166}"/>
          </ac:spMkLst>
        </pc:spChg>
      </pc:sldChg>
      <pc:sldChg chg="modSp add mod ord">
        <pc:chgData name="Lucie Hlavinková" userId="2b39618c-26a0-4c9b-a0f2-71003267c5e8" providerId="ADAL" clId="{37F8EB0B-2611-4572-B642-15616C6F484B}" dt="2021-04-08T10:29:50.041" v="1924"/>
        <pc:sldMkLst>
          <pc:docMk/>
          <pc:sldMk cId="836016014" sldId="410"/>
        </pc:sldMkLst>
        <pc:spChg chg="mod">
          <ac:chgData name="Lucie Hlavinková" userId="2b39618c-26a0-4c9b-a0f2-71003267c5e8" providerId="ADAL" clId="{37F8EB0B-2611-4572-B642-15616C6F484B}" dt="2021-04-08T09:50:36.409" v="1652" actId="20577"/>
          <ac:spMkLst>
            <pc:docMk/>
            <pc:sldMk cId="836016014" sldId="410"/>
            <ac:spMk id="19" creationId="{5DE90B66-0FB5-4B3F-A831-CC29A9D6C166}"/>
          </ac:spMkLst>
        </pc:spChg>
      </pc:sldChg>
      <pc:sldChg chg="modSp add mod ord">
        <pc:chgData name="Lucie Hlavinková" userId="2b39618c-26a0-4c9b-a0f2-71003267c5e8" providerId="ADAL" clId="{37F8EB0B-2611-4572-B642-15616C6F484B}" dt="2021-04-08T11:16:38.949" v="2042" actId="20577"/>
        <pc:sldMkLst>
          <pc:docMk/>
          <pc:sldMk cId="3144725972" sldId="411"/>
        </pc:sldMkLst>
        <pc:spChg chg="mod">
          <ac:chgData name="Lucie Hlavinková" userId="2b39618c-26a0-4c9b-a0f2-71003267c5e8" providerId="ADAL" clId="{37F8EB0B-2611-4572-B642-15616C6F484B}" dt="2021-04-08T11:16:38.949" v="2042" actId="20577"/>
          <ac:spMkLst>
            <pc:docMk/>
            <pc:sldMk cId="3144725972" sldId="411"/>
            <ac:spMk id="19" creationId="{5DE90B66-0FB5-4B3F-A831-CC29A9D6C166}"/>
          </ac:spMkLst>
        </pc:spChg>
      </pc:sldChg>
      <pc:sldChg chg="modSp add mod ord">
        <pc:chgData name="Lucie Hlavinková" userId="2b39618c-26a0-4c9b-a0f2-71003267c5e8" providerId="ADAL" clId="{37F8EB0B-2611-4572-B642-15616C6F484B}" dt="2021-04-08T11:16:56.375" v="2043" actId="20577"/>
        <pc:sldMkLst>
          <pc:docMk/>
          <pc:sldMk cId="4047424669" sldId="412"/>
        </pc:sldMkLst>
        <pc:spChg chg="mod">
          <ac:chgData name="Lucie Hlavinková" userId="2b39618c-26a0-4c9b-a0f2-71003267c5e8" providerId="ADAL" clId="{37F8EB0B-2611-4572-B642-15616C6F484B}" dt="2021-04-08T11:16:56.375" v="2043" actId="20577"/>
          <ac:spMkLst>
            <pc:docMk/>
            <pc:sldMk cId="4047424669" sldId="412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8T11:17:29.318" v="2046" actId="6549"/>
        <pc:sldMkLst>
          <pc:docMk/>
          <pc:sldMk cId="753643875" sldId="413"/>
        </pc:sldMkLst>
        <pc:spChg chg="mod">
          <ac:chgData name="Lucie Hlavinková" userId="2b39618c-26a0-4c9b-a0f2-71003267c5e8" providerId="ADAL" clId="{37F8EB0B-2611-4572-B642-15616C6F484B}" dt="2021-04-08T11:17:29.318" v="2046" actId="6549"/>
          <ac:spMkLst>
            <pc:docMk/>
            <pc:sldMk cId="753643875" sldId="413"/>
            <ac:spMk id="19" creationId="{5DE90B66-0FB5-4B3F-A831-CC29A9D6C166}"/>
          </ac:spMkLst>
        </pc:spChg>
      </pc:sldChg>
      <pc:sldChg chg="modSp add del mod">
        <pc:chgData name="Lucie Hlavinková" userId="2b39618c-26a0-4c9b-a0f2-71003267c5e8" providerId="ADAL" clId="{37F8EB0B-2611-4572-B642-15616C6F484B}" dt="2021-04-08T10:31:07.515" v="1927" actId="2696"/>
        <pc:sldMkLst>
          <pc:docMk/>
          <pc:sldMk cId="2453932569" sldId="413"/>
        </pc:sldMkLst>
        <pc:spChg chg="mod">
          <ac:chgData name="Lucie Hlavinková" userId="2b39618c-26a0-4c9b-a0f2-71003267c5e8" providerId="ADAL" clId="{37F8EB0B-2611-4572-B642-15616C6F484B}" dt="2021-04-08T10:09:47.572" v="1742" actId="20577"/>
          <ac:spMkLst>
            <pc:docMk/>
            <pc:sldMk cId="2453932569" sldId="413"/>
            <ac:spMk id="19" creationId="{5DE90B66-0FB5-4B3F-A831-CC29A9D6C166}"/>
          </ac:spMkLst>
        </pc:spChg>
      </pc:sldChg>
      <pc:sldChg chg="add">
        <pc:chgData name="Lucie Hlavinková" userId="2b39618c-26a0-4c9b-a0f2-71003267c5e8" providerId="ADAL" clId="{37F8EB0B-2611-4572-B642-15616C6F484B}" dt="2021-04-08T10:31:14.345" v="1928"/>
        <pc:sldMkLst>
          <pc:docMk/>
          <pc:sldMk cId="1751012820" sldId="414"/>
        </pc:sldMkLst>
      </pc:sldChg>
      <pc:sldChg chg="modSp add del mod">
        <pc:chgData name="Lucie Hlavinková" userId="2b39618c-26a0-4c9b-a0f2-71003267c5e8" providerId="ADAL" clId="{37F8EB0B-2611-4572-B642-15616C6F484B}" dt="2021-04-08T10:31:07.515" v="1927" actId="2696"/>
        <pc:sldMkLst>
          <pc:docMk/>
          <pc:sldMk cId="3707287740" sldId="414"/>
        </pc:sldMkLst>
        <pc:spChg chg="mod">
          <ac:chgData name="Lucie Hlavinková" userId="2b39618c-26a0-4c9b-a0f2-71003267c5e8" providerId="ADAL" clId="{37F8EB0B-2611-4572-B642-15616C6F484B}" dt="2021-04-08T10:23:49.236" v="1814" actId="20577"/>
          <ac:spMkLst>
            <pc:docMk/>
            <pc:sldMk cId="3707287740" sldId="414"/>
            <ac:spMk id="19" creationId="{5DE90B66-0FB5-4B3F-A831-CC29A9D6C166}"/>
          </ac:spMkLst>
        </pc:spChg>
      </pc:sldChg>
      <pc:sldChg chg="add">
        <pc:chgData name="Lucie Hlavinková" userId="2b39618c-26a0-4c9b-a0f2-71003267c5e8" providerId="ADAL" clId="{37F8EB0B-2611-4572-B642-15616C6F484B}" dt="2021-04-08T10:31:14.345" v="1928"/>
        <pc:sldMkLst>
          <pc:docMk/>
          <pc:sldMk cId="881764518" sldId="415"/>
        </pc:sldMkLst>
      </pc:sldChg>
      <pc:sldChg chg="modSp add del mod">
        <pc:chgData name="Lucie Hlavinková" userId="2b39618c-26a0-4c9b-a0f2-71003267c5e8" providerId="ADAL" clId="{37F8EB0B-2611-4572-B642-15616C6F484B}" dt="2021-04-08T10:31:07.515" v="1927" actId="2696"/>
        <pc:sldMkLst>
          <pc:docMk/>
          <pc:sldMk cId="2102767864" sldId="415"/>
        </pc:sldMkLst>
        <pc:spChg chg="mod">
          <ac:chgData name="Lucie Hlavinková" userId="2b39618c-26a0-4c9b-a0f2-71003267c5e8" providerId="ADAL" clId="{37F8EB0B-2611-4572-B642-15616C6F484B}" dt="2021-04-08T10:26:13.354" v="1868" actId="20577"/>
          <ac:spMkLst>
            <pc:docMk/>
            <pc:sldMk cId="2102767864" sldId="415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8T11:19:58.329" v="2056" actId="20577"/>
        <pc:sldMkLst>
          <pc:docMk/>
          <pc:sldMk cId="177675542" sldId="416"/>
        </pc:sldMkLst>
        <pc:spChg chg="mod">
          <ac:chgData name="Lucie Hlavinková" userId="2b39618c-26a0-4c9b-a0f2-71003267c5e8" providerId="ADAL" clId="{37F8EB0B-2611-4572-B642-15616C6F484B}" dt="2021-04-08T11:19:58.329" v="2056" actId="20577"/>
          <ac:spMkLst>
            <pc:docMk/>
            <pc:sldMk cId="177675542" sldId="416"/>
            <ac:spMk id="19" creationId="{5DE90B66-0FB5-4B3F-A831-CC29A9D6C166}"/>
          </ac:spMkLst>
        </pc:spChg>
      </pc:sldChg>
      <pc:sldChg chg="modSp add del mod">
        <pc:chgData name="Lucie Hlavinková" userId="2b39618c-26a0-4c9b-a0f2-71003267c5e8" providerId="ADAL" clId="{37F8EB0B-2611-4572-B642-15616C6F484B}" dt="2021-04-08T10:31:07.515" v="1927" actId="2696"/>
        <pc:sldMkLst>
          <pc:docMk/>
          <pc:sldMk cId="2658296785" sldId="416"/>
        </pc:sldMkLst>
        <pc:spChg chg="mod">
          <ac:chgData name="Lucie Hlavinková" userId="2b39618c-26a0-4c9b-a0f2-71003267c5e8" providerId="ADAL" clId="{37F8EB0B-2611-4572-B642-15616C6F484B}" dt="2021-04-08T10:27:32.409" v="1887" actId="11"/>
          <ac:spMkLst>
            <pc:docMk/>
            <pc:sldMk cId="2658296785" sldId="416"/>
            <ac:spMk id="19" creationId="{5DE90B66-0FB5-4B3F-A831-CC29A9D6C166}"/>
          </ac:spMkLst>
        </pc:spChg>
      </pc:sldChg>
      <pc:sldChg chg="modSp add del mod">
        <pc:chgData name="Lucie Hlavinková" userId="2b39618c-26a0-4c9b-a0f2-71003267c5e8" providerId="ADAL" clId="{37F8EB0B-2611-4572-B642-15616C6F484B}" dt="2021-04-08T10:31:07.515" v="1927" actId="2696"/>
        <pc:sldMkLst>
          <pc:docMk/>
          <pc:sldMk cId="1119767567" sldId="417"/>
        </pc:sldMkLst>
        <pc:spChg chg="mod">
          <ac:chgData name="Lucie Hlavinková" userId="2b39618c-26a0-4c9b-a0f2-71003267c5e8" providerId="ADAL" clId="{37F8EB0B-2611-4572-B642-15616C6F484B}" dt="2021-04-08T10:28:59.451" v="1922" actId="12"/>
          <ac:spMkLst>
            <pc:docMk/>
            <pc:sldMk cId="1119767567" sldId="417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8T11:20:25.429" v="2060" actId="20577"/>
        <pc:sldMkLst>
          <pc:docMk/>
          <pc:sldMk cId="1932508186" sldId="417"/>
        </pc:sldMkLst>
        <pc:spChg chg="mod">
          <ac:chgData name="Lucie Hlavinková" userId="2b39618c-26a0-4c9b-a0f2-71003267c5e8" providerId="ADAL" clId="{37F8EB0B-2611-4572-B642-15616C6F484B}" dt="2021-04-08T11:20:25.429" v="2060" actId="20577"/>
          <ac:spMkLst>
            <pc:docMk/>
            <pc:sldMk cId="1932508186" sldId="417"/>
            <ac:spMk id="19" creationId="{5DE90B66-0FB5-4B3F-A831-CC29A9D6C166}"/>
          </ac:spMkLst>
        </pc:spChg>
      </pc:sldChg>
      <pc:sldChg chg="addSp delSp modSp add mod">
        <pc:chgData name="Lucie Hlavinková" userId="2b39618c-26a0-4c9b-a0f2-71003267c5e8" providerId="ADAL" clId="{37F8EB0B-2611-4572-B642-15616C6F484B}" dt="2021-04-08T10:36:00.831" v="1973" actId="22"/>
        <pc:sldMkLst>
          <pc:docMk/>
          <pc:sldMk cId="1190535752" sldId="418"/>
        </pc:sldMkLst>
        <pc:spChg chg="add del">
          <ac:chgData name="Lucie Hlavinková" userId="2b39618c-26a0-4c9b-a0f2-71003267c5e8" providerId="ADAL" clId="{37F8EB0B-2611-4572-B642-15616C6F484B}" dt="2021-04-08T10:36:00.831" v="1973" actId="22"/>
          <ac:spMkLst>
            <pc:docMk/>
            <pc:sldMk cId="1190535752" sldId="418"/>
            <ac:spMk id="11" creationId="{DA29038F-C158-48F2-B0BF-B5CE1EE32C01}"/>
          </ac:spMkLst>
        </pc:spChg>
        <pc:spChg chg="mod">
          <ac:chgData name="Lucie Hlavinková" userId="2b39618c-26a0-4c9b-a0f2-71003267c5e8" providerId="ADAL" clId="{37F8EB0B-2611-4572-B642-15616C6F484B}" dt="2021-04-08T10:33:25.634" v="1935" actId="20577"/>
          <ac:spMkLst>
            <pc:docMk/>
            <pc:sldMk cId="1190535752" sldId="418"/>
            <ac:spMk id="18" creationId="{983C85C8-B45A-4DFF-80CF-B47807011A36}"/>
          </ac:spMkLst>
        </pc:spChg>
        <pc:spChg chg="mod">
          <ac:chgData name="Lucie Hlavinková" userId="2b39618c-26a0-4c9b-a0f2-71003267c5e8" providerId="ADAL" clId="{37F8EB0B-2611-4572-B642-15616C6F484B}" dt="2021-04-08T10:35:19.059" v="1969" actId="20577"/>
          <ac:spMkLst>
            <pc:docMk/>
            <pc:sldMk cId="1190535752" sldId="418"/>
            <ac:spMk id="19" creationId="{5DE90B66-0FB5-4B3F-A831-CC29A9D6C166}"/>
          </ac:spMkLst>
        </pc:spChg>
      </pc:sldChg>
      <pc:sldChg chg="addSp delSp modSp add mod">
        <pc:chgData name="Lucie Hlavinková" userId="2b39618c-26a0-4c9b-a0f2-71003267c5e8" providerId="ADAL" clId="{37F8EB0B-2611-4572-B642-15616C6F484B}" dt="2021-04-08T10:40:38.717" v="2019" actId="179"/>
        <pc:sldMkLst>
          <pc:docMk/>
          <pc:sldMk cId="3505266442" sldId="419"/>
        </pc:sldMkLst>
        <pc:spChg chg="add del">
          <ac:chgData name="Lucie Hlavinková" userId="2b39618c-26a0-4c9b-a0f2-71003267c5e8" providerId="ADAL" clId="{37F8EB0B-2611-4572-B642-15616C6F484B}" dt="2021-04-08T10:37:41.730" v="1988" actId="22"/>
          <ac:spMkLst>
            <pc:docMk/>
            <pc:sldMk cId="3505266442" sldId="419"/>
            <ac:spMk id="11" creationId="{F5A3550D-7DB6-4D5E-877D-376329ADC9CD}"/>
          </ac:spMkLst>
        </pc:spChg>
        <pc:spChg chg="mod">
          <ac:chgData name="Lucie Hlavinková" userId="2b39618c-26a0-4c9b-a0f2-71003267c5e8" providerId="ADAL" clId="{37F8EB0B-2611-4572-B642-15616C6F484B}" dt="2021-04-08T10:40:38.717" v="2019" actId="179"/>
          <ac:spMkLst>
            <pc:docMk/>
            <pc:sldMk cId="3505266442" sldId="419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8T11:24:53.016" v="2070" actId="179"/>
        <pc:sldMkLst>
          <pc:docMk/>
          <pc:sldMk cId="1027796693" sldId="420"/>
        </pc:sldMkLst>
        <pc:spChg chg="mod">
          <ac:chgData name="Lucie Hlavinková" userId="2b39618c-26a0-4c9b-a0f2-71003267c5e8" providerId="ADAL" clId="{37F8EB0B-2611-4572-B642-15616C6F484B}" dt="2021-04-08T11:24:53.016" v="2070" actId="179"/>
          <ac:spMkLst>
            <pc:docMk/>
            <pc:sldMk cId="1027796693" sldId="420"/>
            <ac:spMk id="19" creationId="{5DE90B66-0FB5-4B3F-A831-CC29A9D6C166}"/>
          </ac:spMkLst>
        </pc:spChg>
      </pc:sldChg>
      <pc:sldChg chg="modSp add mod">
        <pc:chgData name="Lucie Hlavinková" userId="2b39618c-26a0-4c9b-a0f2-71003267c5e8" providerId="ADAL" clId="{37F8EB0B-2611-4572-B642-15616C6F484B}" dt="2021-04-08T11:25:38.902" v="2071" actId="20577"/>
        <pc:sldMkLst>
          <pc:docMk/>
          <pc:sldMk cId="2846910960" sldId="421"/>
        </pc:sldMkLst>
        <pc:spChg chg="mod">
          <ac:chgData name="Lucie Hlavinková" userId="2b39618c-26a0-4c9b-a0f2-71003267c5e8" providerId="ADAL" clId="{37F8EB0B-2611-4572-B642-15616C6F484B}" dt="2021-04-08T11:25:38.902" v="2071" actId="20577"/>
          <ac:spMkLst>
            <pc:docMk/>
            <pc:sldMk cId="2846910960" sldId="421"/>
            <ac:spMk id="19" creationId="{5DE90B66-0FB5-4B3F-A831-CC29A9D6C166}"/>
          </ac:spMkLst>
        </pc:spChg>
      </pc:sldChg>
    </pc:docChg>
  </pc:docChgLst>
  <pc:docChgLst>
    <pc:chgData name="Lucie Hlavinková" userId="S::lucie.hlavinkova@viarustica.cz::2b39618c-26a0-4c9b-a0f2-71003267c5e8" providerId="AD" clId="Web-{61FD7963-1129-77ED-9C5D-04F248AD6E1D}"/>
    <pc:docChg chg="modSld">
      <pc:chgData name="Lucie Hlavinková" userId="S::lucie.hlavinkova@viarustica.cz::2b39618c-26a0-4c9b-a0f2-71003267c5e8" providerId="AD" clId="Web-{61FD7963-1129-77ED-9C5D-04F248AD6E1D}" dt="2020-07-30T06:44:10.109" v="27" actId="20577"/>
      <pc:docMkLst>
        <pc:docMk/>
      </pc:docMkLst>
      <pc:sldChg chg="modSp">
        <pc:chgData name="Lucie Hlavinková" userId="S::lucie.hlavinkova@viarustica.cz::2b39618c-26a0-4c9b-a0f2-71003267c5e8" providerId="AD" clId="Web-{61FD7963-1129-77ED-9C5D-04F248AD6E1D}" dt="2020-07-30T06:43:02.202" v="12" actId="20577"/>
        <pc:sldMkLst>
          <pc:docMk/>
          <pc:sldMk cId="101242500" sldId="370"/>
        </pc:sldMkLst>
        <pc:spChg chg="mod">
          <ac:chgData name="Lucie Hlavinková" userId="S::lucie.hlavinkova@viarustica.cz::2b39618c-26a0-4c9b-a0f2-71003267c5e8" providerId="AD" clId="Web-{61FD7963-1129-77ED-9C5D-04F248AD6E1D}" dt="2020-07-30T06:43:02.202" v="12" actId="20577"/>
          <ac:spMkLst>
            <pc:docMk/>
            <pc:sldMk cId="101242500" sldId="370"/>
            <ac:spMk id="19" creationId="{5DE90B66-0FB5-4B3F-A831-CC29A9D6C166}"/>
          </ac:spMkLst>
        </pc:spChg>
      </pc:sldChg>
      <pc:sldChg chg="modSp">
        <pc:chgData name="Lucie Hlavinková" userId="S::lucie.hlavinkova@viarustica.cz::2b39618c-26a0-4c9b-a0f2-71003267c5e8" providerId="AD" clId="Web-{61FD7963-1129-77ED-9C5D-04F248AD6E1D}" dt="2020-07-30T06:43:28.406" v="17" actId="20577"/>
        <pc:sldMkLst>
          <pc:docMk/>
          <pc:sldMk cId="970462106" sldId="374"/>
        </pc:sldMkLst>
        <pc:spChg chg="mod">
          <ac:chgData name="Lucie Hlavinková" userId="S::lucie.hlavinkova@viarustica.cz::2b39618c-26a0-4c9b-a0f2-71003267c5e8" providerId="AD" clId="Web-{61FD7963-1129-77ED-9C5D-04F248AD6E1D}" dt="2020-07-30T06:43:28.406" v="17" actId="20577"/>
          <ac:spMkLst>
            <pc:docMk/>
            <pc:sldMk cId="970462106" sldId="374"/>
            <ac:spMk id="19" creationId="{5DE90B66-0FB5-4B3F-A831-CC29A9D6C166}"/>
          </ac:spMkLst>
        </pc:spChg>
      </pc:sldChg>
      <pc:sldChg chg="modSp">
        <pc:chgData name="Lucie Hlavinková" userId="S::lucie.hlavinkova@viarustica.cz::2b39618c-26a0-4c9b-a0f2-71003267c5e8" providerId="AD" clId="Web-{61FD7963-1129-77ED-9C5D-04F248AD6E1D}" dt="2020-07-30T06:43:36.937" v="19" actId="20577"/>
        <pc:sldMkLst>
          <pc:docMk/>
          <pc:sldMk cId="2683243628" sldId="378"/>
        </pc:sldMkLst>
        <pc:spChg chg="mod">
          <ac:chgData name="Lucie Hlavinková" userId="S::lucie.hlavinkova@viarustica.cz::2b39618c-26a0-4c9b-a0f2-71003267c5e8" providerId="AD" clId="Web-{61FD7963-1129-77ED-9C5D-04F248AD6E1D}" dt="2020-07-30T06:43:36.937" v="19" actId="20577"/>
          <ac:spMkLst>
            <pc:docMk/>
            <pc:sldMk cId="2683243628" sldId="378"/>
            <ac:spMk id="19" creationId="{5DE90B66-0FB5-4B3F-A831-CC29A9D6C166}"/>
          </ac:spMkLst>
        </pc:spChg>
      </pc:sldChg>
      <pc:sldChg chg="modSp">
        <pc:chgData name="Lucie Hlavinková" userId="S::lucie.hlavinkova@viarustica.cz::2b39618c-26a0-4c9b-a0f2-71003267c5e8" providerId="AD" clId="Web-{61FD7963-1129-77ED-9C5D-04F248AD6E1D}" dt="2020-07-30T06:43:51.875" v="25" actId="20577"/>
        <pc:sldMkLst>
          <pc:docMk/>
          <pc:sldMk cId="812471224" sldId="385"/>
        </pc:sldMkLst>
        <pc:spChg chg="mod">
          <ac:chgData name="Lucie Hlavinková" userId="S::lucie.hlavinkova@viarustica.cz::2b39618c-26a0-4c9b-a0f2-71003267c5e8" providerId="AD" clId="Web-{61FD7963-1129-77ED-9C5D-04F248AD6E1D}" dt="2020-07-30T06:43:51.875" v="25" actId="20577"/>
          <ac:spMkLst>
            <pc:docMk/>
            <pc:sldMk cId="812471224" sldId="385"/>
            <ac:spMk id="19" creationId="{5DE90B66-0FB5-4B3F-A831-CC29A9D6C166}"/>
          </ac:spMkLst>
        </pc:spChg>
      </pc:sldChg>
      <pc:sldChg chg="modSp">
        <pc:chgData name="Lucie Hlavinková" userId="S::lucie.hlavinkova@viarustica.cz::2b39618c-26a0-4c9b-a0f2-71003267c5e8" providerId="AD" clId="Web-{61FD7963-1129-77ED-9C5D-04F248AD6E1D}" dt="2020-07-30T06:44:10.109" v="27" actId="20577"/>
        <pc:sldMkLst>
          <pc:docMk/>
          <pc:sldMk cId="2185886385" sldId="386"/>
        </pc:sldMkLst>
        <pc:spChg chg="mod">
          <ac:chgData name="Lucie Hlavinková" userId="S::lucie.hlavinkova@viarustica.cz::2b39618c-26a0-4c9b-a0f2-71003267c5e8" providerId="AD" clId="Web-{61FD7963-1129-77ED-9C5D-04F248AD6E1D}" dt="2020-07-30T06:44:10.109" v="27" actId="20577"/>
          <ac:spMkLst>
            <pc:docMk/>
            <pc:sldMk cId="2185886385" sldId="386"/>
            <ac:spMk id="19" creationId="{5DE90B66-0FB5-4B3F-A831-CC29A9D6C166}"/>
          </ac:spMkLst>
        </pc:spChg>
      </pc:sldChg>
    </pc:docChg>
  </pc:docChgLst>
  <pc:docChgLst>
    <pc:chgData name="Lenka Chválová" userId="4af55b83-f65f-43be-b9c3-d19c42d89c89" providerId="ADAL" clId="{5575CFAB-05A3-4F3E-9060-17B51EBA60FB}"/>
    <pc:docChg chg="undo custSel delSld modSld modSection">
      <pc:chgData name="Lenka Chválová" userId="4af55b83-f65f-43be-b9c3-d19c42d89c89" providerId="ADAL" clId="{5575CFAB-05A3-4F3E-9060-17B51EBA60FB}" dt="2021-04-06T04:14:19.620" v="134" actId="20577"/>
      <pc:docMkLst>
        <pc:docMk/>
      </pc:docMkLst>
      <pc:sldChg chg="addSp delSp modSp mod">
        <pc:chgData name="Lenka Chválová" userId="4af55b83-f65f-43be-b9c3-d19c42d89c89" providerId="ADAL" clId="{5575CFAB-05A3-4F3E-9060-17B51EBA60FB}" dt="2021-03-17T09:13:19.040" v="19" actId="478"/>
        <pc:sldMkLst>
          <pc:docMk/>
          <pc:sldMk cId="4024158382" sldId="359"/>
        </pc:sldMkLst>
        <pc:spChg chg="mod">
          <ac:chgData name="Lenka Chválová" userId="4af55b83-f65f-43be-b9c3-d19c42d89c89" providerId="ADAL" clId="{5575CFAB-05A3-4F3E-9060-17B51EBA60FB}" dt="2021-03-17T09:13:11.803" v="17" actId="27636"/>
          <ac:spMkLst>
            <pc:docMk/>
            <pc:sldMk cId="4024158382" sldId="359"/>
            <ac:spMk id="19" creationId="{5DE90B66-0FB5-4B3F-A831-CC29A9D6C166}"/>
          </ac:spMkLst>
        </pc:spChg>
        <pc:picChg chg="add mod">
          <ac:chgData name="Lenka Chválová" userId="4af55b83-f65f-43be-b9c3-d19c42d89c89" providerId="ADAL" clId="{5575CFAB-05A3-4F3E-9060-17B51EBA60FB}" dt="2021-03-17T09:13:17.204" v="18"/>
          <ac:picMkLst>
            <pc:docMk/>
            <pc:sldMk cId="4024158382" sldId="359"/>
            <ac:picMk id="9" creationId="{48EA912D-A651-4EB9-AA31-67D619B17EBC}"/>
          </ac:picMkLst>
        </pc:picChg>
        <pc:picChg chg="del">
          <ac:chgData name="Lenka Chválová" userId="4af55b83-f65f-43be-b9c3-d19c42d89c89" providerId="ADAL" clId="{5575CFAB-05A3-4F3E-9060-17B51EBA60FB}" dt="2021-03-17T09:13:19.040" v="19" actId="478"/>
          <ac:picMkLst>
            <pc:docMk/>
            <pc:sldMk cId="4024158382" sldId="359"/>
            <ac:picMk id="12" creationId="{F0EFEA52-B7B6-465D-8795-F20DA0D5BE0E}"/>
          </ac:picMkLst>
        </pc:picChg>
      </pc:sldChg>
      <pc:sldChg chg="addSp delSp modSp mod">
        <pc:chgData name="Lenka Chválová" userId="4af55b83-f65f-43be-b9c3-d19c42d89c89" providerId="ADAL" clId="{5575CFAB-05A3-4F3E-9060-17B51EBA60FB}" dt="2021-03-17T09:40:06.045" v="103" actId="2062"/>
        <pc:sldMkLst>
          <pc:docMk/>
          <pc:sldMk cId="1882625442" sldId="364"/>
        </pc:sldMkLst>
        <pc:graphicFrameChg chg="mod modGraphic">
          <ac:chgData name="Lenka Chválová" userId="4af55b83-f65f-43be-b9c3-d19c42d89c89" providerId="ADAL" clId="{5575CFAB-05A3-4F3E-9060-17B51EBA60FB}" dt="2021-03-17T09:40:06.045" v="103" actId="2062"/>
          <ac:graphicFrameMkLst>
            <pc:docMk/>
            <pc:sldMk cId="1882625442" sldId="364"/>
            <ac:graphicFrameMk id="2" creationId="{F9CD903E-42BE-4F53-9BC1-929B474244F1}"/>
          </ac:graphicFrameMkLst>
        </pc:graphicFrameChg>
        <pc:picChg chg="add mod">
          <ac:chgData name="Lenka Chválová" userId="4af55b83-f65f-43be-b9c3-d19c42d89c89" providerId="ADAL" clId="{5575CFAB-05A3-4F3E-9060-17B51EBA60FB}" dt="2021-03-17T09:13:34.053" v="22"/>
          <ac:picMkLst>
            <pc:docMk/>
            <pc:sldMk cId="1882625442" sldId="364"/>
            <ac:picMk id="9" creationId="{8EF644EB-3EAE-44BD-A2C3-5FF68CF1DC56}"/>
          </ac:picMkLst>
        </pc:picChg>
        <pc:picChg chg="del">
          <ac:chgData name="Lenka Chválová" userId="4af55b83-f65f-43be-b9c3-d19c42d89c89" providerId="ADAL" clId="{5575CFAB-05A3-4F3E-9060-17B51EBA60FB}" dt="2021-03-17T09:13:35.322" v="23" actId="478"/>
          <ac:picMkLst>
            <pc:docMk/>
            <pc:sldMk cId="1882625442" sldId="364"/>
            <ac:picMk id="12" creationId="{F0EFEA52-B7B6-465D-8795-F20DA0D5BE0E}"/>
          </ac:picMkLst>
        </pc:picChg>
      </pc:sldChg>
      <pc:sldChg chg="addSp delSp modSp mod">
        <pc:chgData name="Lenka Chválová" userId="4af55b83-f65f-43be-b9c3-d19c42d89c89" providerId="ADAL" clId="{5575CFAB-05A3-4F3E-9060-17B51EBA60FB}" dt="2021-04-06T04:14:19.620" v="134" actId="20577"/>
        <pc:sldMkLst>
          <pc:docMk/>
          <pc:sldMk cId="4252517811" sldId="365"/>
        </pc:sldMkLst>
        <pc:spChg chg="mod">
          <ac:chgData name="Lenka Chválová" userId="4af55b83-f65f-43be-b9c3-d19c42d89c89" providerId="ADAL" clId="{5575CFAB-05A3-4F3E-9060-17B51EBA60FB}" dt="2021-03-17T08:40:43.609" v="1" actId="20577"/>
          <ac:spMkLst>
            <pc:docMk/>
            <pc:sldMk cId="4252517811" sldId="365"/>
            <ac:spMk id="18" creationId="{983C85C8-B45A-4DFF-80CF-B47807011A36}"/>
          </ac:spMkLst>
        </pc:spChg>
        <pc:spChg chg="mod">
          <ac:chgData name="Lenka Chválová" userId="4af55b83-f65f-43be-b9c3-d19c42d89c89" providerId="ADAL" clId="{5575CFAB-05A3-4F3E-9060-17B51EBA60FB}" dt="2021-04-06T04:14:19.620" v="134" actId="20577"/>
          <ac:spMkLst>
            <pc:docMk/>
            <pc:sldMk cId="4252517811" sldId="365"/>
            <ac:spMk id="19" creationId="{5DE90B66-0FB5-4B3F-A831-CC29A9D6C166}"/>
          </ac:spMkLst>
        </pc:spChg>
        <pc:picChg chg="add mod">
          <ac:chgData name="Lenka Chválová" userId="4af55b83-f65f-43be-b9c3-d19c42d89c89" providerId="ADAL" clId="{5575CFAB-05A3-4F3E-9060-17B51EBA60FB}" dt="2021-03-17T09:12:24.274" v="11" actId="1076"/>
          <ac:picMkLst>
            <pc:docMk/>
            <pc:sldMk cId="4252517811" sldId="365"/>
            <ac:picMk id="3" creationId="{2E759551-A626-424C-B589-CCA74350A1E5}"/>
          </ac:picMkLst>
        </pc:picChg>
        <pc:picChg chg="del">
          <ac:chgData name="Lenka Chválová" userId="4af55b83-f65f-43be-b9c3-d19c42d89c89" providerId="ADAL" clId="{5575CFAB-05A3-4F3E-9060-17B51EBA60FB}" dt="2021-03-17T09:05:29.922" v="6" actId="478"/>
          <ac:picMkLst>
            <pc:docMk/>
            <pc:sldMk cId="4252517811" sldId="365"/>
            <ac:picMk id="12" creationId="{F0EFEA52-B7B6-465D-8795-F20DA0D5BE0E}"/>
          </ac:picMkLst>
        </pc:picChg>
      </pc:sldChg>
      <pc:sldChg chg="addSp delSp modSp mod">
        <pc:chgData name="Lenka Chválová" userId="4af55b83-f65f-43be-b9c3-d19c42d89c89" providerId="ADAL" clId="{5575CFAB-05A3-4F3E-9060-17B51EBA60FB}" dt="2021-03-18T06:36:19.210" v="121"/>
        <pc:sldMkLst>
          <pc:docMk/>
          <pc:sldMk cId="3926289706" sldId="366"/>
        </pc:sldMkLst>
        <pc:spChg chg="mod">
          <ac:chgData name="Lenka Chválová" userId="4af55b83-f65f-43be-b9c3-d19c42d89c89" providerId="ADAL" clId="{5575CFAB-05A3-4F3E-9060-17B51EBA60FB}" dt="2021-03-18T06:36:19.210" v="121"/>
          <ac:spMkLst>
            <pc:docMk/>
            <pc:sldMk cId="3926289706" sldId="366"/>
            <ac:spMk id="19" creationId="{5DE90B66-0FB5-4B3F-A831-CC29A9D6C166}"/>
          </ac:spMkLst>
        </pc:spChg>
        <pc:picChg chg="add mod">
          <ac:chgData name="Lenka Chválová" userId="4af55b83-f65f-43be-b9c3-d19c42d89c89" providerId="ADAL" clId="{5575CFAB-05A3-4F3E-9060-17B51EBA60FB}" dt="2021-03-17T09:13:26.102" v="21"/>
          <ac:picMkLst>
            <pc:docMk/>
            <pc:sldMk cId="3926289706" sldId="366"/>
            <ac:picMk id="9" creationId="{12D131ED-C068-4D4A-BAB6-C9571EF0E7A9}"/>
          </ac:picMkLst>
        </pc:picChg>
        <pc:picChg chg="del">
          <ac:chgData name="Lenka Chválová" userId="4af55b83-f65f-43be-b9c3-d19c42d89c89" providerId="ADAL" clId="{5575CFAB-05A3-4F3E-9060-17B51EBA60FB}" dt="2021-03-17T09:13:25.890" v="20" actId="478"/>
          <ac:picMkLst>
            <pc:docMk/>
            <pc:sldMk cId="3926289706" sldId="366"/>
            <ac:picMk id="12" creationId="{F0EFEA52-B7B6-465D-8795-F20DA0D5BE0E}"/>
          </ac:picMkLst>
        </pc:picChg>
      </pc:sldChg>
      <pc:sldChg chg="addSp delSp modSp del mod">
        <pc:chgData name="Lenka Chválová" userId="4af55b83-f65f-43be-b9c3-d19c42d89c89" providerId="ADAL" clId="{5575CFAB-05A3-4F3E-9060-17B51EBA60FB}" dt="2021-03-17T09:13:44.601" v="26" actId="47"/>
        <pc:sldMkLst>
          <pc:docMk/>
          <pc:sldMk cId="1918207365" sldId="367"/>
        </pc:sldMkLst>
        <pc:picChg chg="add mod">
          <ac:chgData name="Lenka Chválová" userId="4af55b83-f65f-43be-b9c3-d19c42d89c89" providerId="ADAL" clId="{5575CFAB-05A3-4F3E-9060-17B51EBA60FB}" dt="2021-03-17T09:13:38.148" v="25"/>
          <ac:picMkLst>
            <pc:docMk/>
            <pc:sldMk cId="1918207365" sldId="367"/>
            <ac:picMk id="9" creationId="{E93DB780-163D-40DF-AA15-BEE65C6D5440}"/>
          </ac:picMkLst>
        </pc:picChg>
        <pc:picChg chg="del">
          <ac:chgData name="Lenka Chválová" userId="4af55b83-f65f-43be-b9c3-d19c42d89c89" providerId="ADAL" clId="{5575CFAB-05A3-4F3E-9060-17B51EBA60FB}" dt="2021-03-17T09:13:37.913" v="24" actId="478"/>
          <ac:picMkLst>
            <pc:docMk/>
            <pc:sldMk cId="1918207365" sldId="367"/>
            <ac:picMk id="12" creationId="{F0EFEA52-B7B6-465D-8795-F20DA0D5BE0E}"/>
          </ac:picMkLst>
        </pc:picChg>
      </pc:sldChg>
      <pc:sldChg chg="del">
        <pc:chgData name="Lenka Chválová" userId="4af55b83-f65f-43be-b9c3-d19c42d89c89" providerId="ADAL" clId="{5575CFAB-05A3-4F3E-9060-17B51EBA60FB}" dt="2021-03-17T09:13:46.320" v="27" actId="47"/>
        <pc:sldMkLst>
          <pc:docMk/>
          <pc:sldMk cId="1771925854" sldId="368"/>
        </pc:sldMkLst>
      </pc:sldChg>
      <pc:sldChg chg="del">
        <pc:chgData name="Lenka Chválová" userId="4af55b83-f65f-43be-b9c3-d19c42d89c89" providerId="ADAL" clId="{5575CFAB-05A3-4F3E-9060-17B51EBA60FB}" dt="2021-03-17T09:13:47.177" v="28" actId="47"/>
        <pc:sldMkLst>
          <pc:docMk/>
          <pc:sldMk cId="3170041761" sldId="369"/>
        </pc:sldMkLst>
      </pc:sldChg>
      <pc:sldChg chg="del">
        <pc:chgData name="Lenka Chválová" userId="4af55b83-f65f-43be-b9c3-d19c42d89c89" providerId="ADAL" clId="{5575CFAB-05A3-4F3E-9060-17B51EBA60FB}" dt="2021-03-17T09:13:47.898" v="29" actId="47"/>
        <pc:sldMkLst>
          <pc:docMk/>
          <pc:sldMk cId="101242500" sldId="370"/>
        </pc:sldMkLst>
      </pc:sldChg>
      <pc:sldChg chg="del">
        <pc:chgData name="Lenka Chválová" userId="4af55b83-f65f-43be-b9c3-d19c42d89c89" providerId="ADAL" clId="{5575CFAB-05A3-4F3E-9060-17B51EBA60FB}" dt="2021-03-17T09:13:48.397" v="30" actId="47"/>
        <pc:sldMkLst>
          <pc:docMk/>
          <pc:sldMk cId="1455405659" sldId="371"/>
        </pc:sldMkLst>
      </pc:sldChg>
      <pc:sldChg chg="del">
        <pc:chgData name="Lenka Chválová" userId="4af55b83-f65f-43be-b9c3-d19c42d89c89" providerId="ADAL" clId="{5575CFAB-05A3-4F3E-9060-17B51EBA60FB}" dt="2021-03-17T09:13:49.395" v="32" actId="47"/>
        <pc:sldMkLst>
          <pc:docMk/>
          <pc:sldMk cId="642779260" sldId="372"/>
        </pc:sldMkLst>
      </pc:sldChg>
      <pc:sldChg chg="del">
        <pc:chgData name="Lenka Chválová" userId="4af55b83-f65f-43be-b9c3-d19c42d89c89" providerId="ADAL" clId="{5575CFAB-05A3-4F3E-9060-17B51EBA60FB}" dt="2021-03-17T09:13:50.017" v="33" actId="47"/>
        <pc:sldMkLst>
          <pc:docMk/>
          <pc:sldMk cId="751799963" sldId="373"/>
        </pc:sldMkLst>
      </pc:sldChg>
      <pc:sldChg chg="del">
        <pc:chgData name="Lenka Chválová" userId="4af55b83-f65f-43be-b9c3-d19c42d89c89" providerId="ADAL" clId="{5575CFAB-05A3-4F3E-9060-17B51EBA60FB}" dt="2021-03-17T09:13:50.559" v="34" actId="47"/>
        <pc:sldMkLst>
          <pc:docMk/>
          <pc:sldMk cId="970462106" sldId="374"/>
        </pc:sldMkLst>
      </pc:sldChg>
      <pc:sldChg chg="addSp delSp modSp mod">
        <pc:chgData name="Lenka Chválová" userId="4af55b83-f65f-43be-b9c3-d19c42d89c89" providerId="ADAL" clId="{5575CFAB-05A3-4F3E-9060-17B51EBA60FB}" dt="2021-03-17T09:35:07.171" v="62"/>
        <pc:sldMkLst>
          <pc:docMk/>
          <pc:sldMk cId="4029446193" sldId="375"/>
        </pc:sldMkLst>
        <pc:picChg chg="add mod">
          <ac:chgData name="Lenka Chválová" userId="4af55b83-f65f-43be-b9c3-d19c42d89c89" providerId="ADAL" clId="{5575CFAB-05A3-4F3E-9060-17B51EBA60FB}" dt="2021-03-17T09:35:07.171" v="62"/>
          <ac:picMkLst>
            <pc:docMk/>
            <pc:sldMk cId="4029446193" sldId="375"/>
            <ac:picMk id="9" creationId="{4D84DC82-97A0-4B1D-B86C-FF2B2AD59866}"/>
          </ac:picMkLst>
        </pc:picChg>
        <pc:picChg chg="del">
          <ac:chgData name="Lenka Chválová" userId="4af55b83-f65f-43be-b9c3-d19c42d89c89" providerId="ADAL" clId="{5575CFAB-05A3-4F3E-9060-17B51EBA60FB}" dt="2021-03-17T09:35:06.577" v="61" actId="478"/>
          <ac:picMkLst>
            <pc:docMk/>
            <pc:sldMk cId="4029446193" sldId="375"/>
            <ac:picMk id="12" creationId="{F0EFEA52-B7B6-465D-8795-F20DA0D5BE0E}"/>
          </ac:picMkLst>
        </pc:picChg>
      </pc:sldChg>
      <pc:sldChg chg="addSp delSp modSp mod">
        <pc:chgData name="Lenka Chválová" userId="4af55b83-f65f-43be-b9c3-d19c42d89c89" providerId="ADAL" clId="{5575CFAB-05A3-4F3E-9060-17B51EBA60FB}" dt="2021-03-18T06:45:53.034" v="132" actId="13926"/>
        <pc:sldMkLst>
          <pc:docMk/>
          <pc:sldMk cId="3366665889" sldId="376"/>
        </pc:sldMkLst>
        <pc:spChg chg="mod">
          <ac:chgData name="Lenka Chválová" userId="4af55b83-f65f-43be-b9c3-d19c42d89c89" providerId="ADAL" clId="{5575CFAB-05A3-4F3E-9060-17B51EBA60FB}" dt="2021-03-18T06:45:53.034" v="132" actId="13926"/>
          <ac:spMkLst>
            <pc:docMk/>
            <pc:sldMk cId="3366665889" sldId="376"/>
            <ac:spMk id="19" creationId="{5DE90B66-0FB5-4B3F-A831-CC29A9D6C166}"/>
          </ac:spMkLst>
        </pc:spChg>
        <pc:picChg chg="add mod">
          <ac:chgData name="Lenka Chválová" userId="4af55b83-f65f-43be-b9c3-d19c42d89c89" providerId="ADAL" clId="{5575CFAB-05A3-4F3E-9060-17B51EBA60FB}" dt="2021-03-17T09:35:10.649" v="63"/>
          <ac:picMkLst>
            <pc:docMk/>
            <pc:sldMk cId="3366665889" sldId="376"/>
            <ac:picMk id="9" creationId="{743ABD9E-7EC0-4E53-B909-631F96AEC366}"/>
          </ac:picMkLst>
        </pc:picChg>
        <pc:picChg chg="del">
          <ac:chgData name="Lenka Chválová" userId="4af55b83-f65f-43be-b9c3-d19c42d89c89" providerId="ADAL" clId="{5575CFAB-05A3-4F3E-9060-17B51EBA60FB}" dt="2021-03-17T09:35:14.822" v="64" actId="478"/>
          <ac:picMkLst>
            <pc:docMk/>
            <pc:sldMk cId="3366665889" sldId="376"/>
            <ac:picMk id="12" creationId="{F0EFEA52-B7B6-465D-8795-F20DA0D5BE0E}"/>
          </ac:picMkLst>
        </pc:picChg>
      </pc:sldChg>
      <pc:sldChg chg="addSp delSp modSp mod">
        <pc:chgData name="Lenka Chválová" userId="4af55b83-f65f-43be-b9c3-d19c42d89c89" providerId="ADAL" clId="{5575CFAB-05A3-4F3E-9060-17B51EBA60FB}" dt="2021-03-17T09:35:18.031" v="66"/>
        <pc:sldMkLst>
          <pc:docMk/>
          <pc:sldMk cId="1006614207" sldId="377"/>
        </pc:sldMkLst>
        <pc:picChg chg="add mod">
          <ac:chgData name="Lenka Chválová" userId="4af55b83-f65f-43be-b9c3-d19c42d89c89" providerId="ADAL" clId="{5575CFAB-05A3-4F3E-9060-17B51EBA60FB}" dt="2021-03-17T09:35:18.031" v="66"/>
          <ac:picMkLst>
            <pc:docMk/>
            <pc:sldMk cId="1006614207" sldId="377"/>
            <ac:picMk id="9" creationId="{B17BFBE6-C146-4FFD-8FE2-D09A5E49DF66}"/>
          </ac:picMkLst>
        </pc:picChg>
        <pc:picChg chg="del">
          <ac:chgData name="Lenka Chválová" userId="4af55b83-f65f-43be-b9c3-d19c42d89c89" providerId="ADAL" clId="{5575CFAB-05A3-4F3E-9060-17B51EBA60FB}" dt="2021-03-17T09:35:17.740" v="65" actId="478"/>
          <ac:picMkLst>
            <pc:docMk/>
            <pc:sldMk cId="1006614207" sldId="377"/>
            <ac:picMk id="12" creationId="{F0EFEA52-B7B6-465D-8795-F20DA0D5BE0E}"/>
          </ac:picMkLst>
        </pc:picChg>
      </pc:sldChg>
      <pc:sldChg chg="addSp delSp modSp mod">
        <pc:chgData name="Lenka Chválová" userId="4af55b83-f65f-43be-b9c3-d19c42d89c89" providerId="ADAL" clId="{5575CFAB-05A3-4F3E-9060-17B51EBA60FB}" dt="2021-03-17T09:35:24.570" v="68"/>
        <pc:sldMkLst>
          <pc:docMk/>
          <pc:sldMk cId="2683243628" sldId="378"/>
        </pc:sldMkLst>
        <pc:picChg chg="add mod">
          <ac:chgData name="Lenka Chválová" userId="4af55b83-f65f-43be-b9c3-d19c42d89c89" providerId="ADAL" clId="{5575CFAB-05A3-4F3E-9060-17B51EBA60FB}" dt="2021-03-17T09:35:24.570" v="68"/>
          <ac:picMkLst>
            <pc:docMk/>
            <pc:sldMk cId="2683243628" sldId="378"/>
            <ac:picMk id="9" creationId="{2BD34C9F-6D6E-4949-9FE3-C1F0E78444E0}"/>
          </ac:picMkLst>
        </pc:picChg>
        <pc:picChg chg="del">
          <ac:chgData name="Lenka Chválová" userId="4af55b83-f65f-43be-b9c3-d19c42d89c89" providerId="ADAL" clId="{5575CFAB-05A3-4F3E-9060-17B51EBA60FB}" dt="2021-03-17T09:35:24.377" v="67" actId="478"/>
          <ac:picMkLst>
            <pc:docMk/>
            <pc:sldMk cId="2683243628" sldId="378"/>
            <ac:picMk id="12" creationId="{F0EFEA52-B7B6-465D-8795-F20DA0D5BE0E}"/>
          </ac:picMkLst>
        </pc:picChg>
      </pc:sldChg>
      <pc:sldChg chg="addSp delSp modSp mod">
        <pc:chgData name="Lenka Chválová" userId="4af55b83-f65f-43be-b9c3-d19c42d89c89" providerId="ADAL" clId="{5575CFAB-05A3-4F3E-9060-17B51EBA60FB}" dt="2021-03-17T09:35:30.009" v="70"/>
        <pc:sldMkLst>
          <pc:docMk/>
          <pc:sldMk cId="2050713724" sldId="379"/>
        </pc:sldMkLst>
        <pc:picChg chg="add mod">
          <ac:chgData name="Lenka Chválová" userId="4af55b83-f65f-43be-b9c3-d19c42d89c89" providerId="ADAL" clId="{5575CFAB-05A3-4F3E-9060-17B51EBA60FB}" dt="2021-03-17T09:35:30.009" v="70"/>
          <ac:picMkLst>
            <pc:docMk/>
            <pc:sldMk cId="2050713724" sldId="379"/>
            <ac:picMk id="9" creationId="{1D7F640C-D2AC-4E02-83AC-B184D74E3F8F}"/>
          </ac:picMkLst>
        </pc:picChg>
        <pc:picChg chg="del">
          <ac:chgData name="Lenka Chválová" userId="4af55b83-f65f-43be-b9c3-d19c42d89c89" providerId="ADAL" clId="{5575CFAB-05A3-4F3E-9060-17B51EBA60FB}" dt="2021-03-17T09:35:29.795" v="69" actId="478"/>
          <ac:picMkLst>
            <pc:docMk/>
            <pc:sldMk cId="2050713724" sldId="379"/>
            <ac:picMk id="12" creationId="{F0EFEA52-B7B6-465D-8795-F20DA0D5BE0E}"/>
          </ac:picMkLst>
        </pc:picChg>
      </pc:sldChg>
      <pc:sldChg chg="addSp delSp modSp mod">
        <pc:chgData name="Lenka Chválová" userId="4af55b83-f65f-43be-b9c3-d19c42d89c89" providerId="ADAL" clId="{5575CFAB-05A3-4F3E-9060-17B51EBA60FB}" dt="2021-03-17T09:35:32.884" v="72"/>
        <pc:sldMkLst>
          <pc:docMk/>
          <pc:sldMk cId="217074421" sldId="380"/>
        </pc:sldMkLst>
        <pc:picChg chg="add mod">
          <ac:chgData name="Lenka Chválová" userId="4af55b83-f65f-43be-b9c3-d19c42d89c89" providerId="ADAL" clId="{5575CFAB-05A3-4F3E-9060-17B51EBA60FB}" dt="2021-03-17T09:35:32.884" v="72"/>
          <ac:picMkLst>
            <pc:docMk/>
            <pc:sldMk cId="217074421" sldId="380"/>
            <ac:picMk id="9" creationId="{95917507-0E95-4B95-A215-7F77BB3B1D05}"/>
          </ac:picMkLst>
        </pc:picChg>
        <pc:picChg chg="del">
          <ac:chgData name="Lenka Chválová" userId="4af55b83-f65f-43be-b9c3-d19c42d89c89" providerId="ADAL" clId="{5575CFAB-05A3-4F3E-9060-17B51EBA60FB}" dt="2021-03-17T09:35:32.662" v="71" actId="478"/>
          <ac:picMkLst>
            <pc:docMk/>
            <pc:sldMk cId="217074421" sldId="380"/>
            <ac:picMk id="12" creationId="{F0EFEA52-B7B6-465D-8795-F20DA0D5BE0E}"/>
          </ac:picMkLst>
        </pc:picChg>
      </pc:sldChg>
      <pc:sldChg chg="del">
        <pc:chgData name="Lenka Chválová" userId="4af55b83-f65f-43be-b9c3-d19c42d89c89" providerId="ADAL" clId="{5575CFAB-05A3-4F3E-9060-17B51EBA60FB}" dt="2021-03-17T09:14:13.931" v="35" actId="47"/>
        <pc:sldMkLst>
          <pc:docMk/>
          <pc:sldMk cId="2124953708" sldId="381"/>
        </pc:sldMkLst>
      </pc:sldChg>
      <pc:sldChg chg="del">
        <pc:chgData name="Lenka Chválová" userId="4af55b83-f65f-43be-b9c3-d19c42d89c89" providerId="ADAL" clId="{5575CFAB-05A3-4F3E-9060-17B51EBA60FB}" dt="2021-03-17T09:14:15.329" v="36" actId="47"/>
        <pc:sldMkLst>
          <pc:docMk/>
          <pc:sldMk cId="3655348986" sldId="382"/>
        </pc:sldMkLst>
      </pc:sldChg>
      <pc:sldChg chg="del">
        <pc:chgData name="Lenka Chválová" userId="4af55b83-f65f-43be-b9c3-d19c42d89c89" providerId="ADAL" clId="{5575CFAB-05A3-4F3E-9060-17B51EBA60FB}" dt="2021-03-17T09:14:16.759" v="37" actId="47"/>
        <pc:sldMkLst>
          <pc:docMk/>
          <pc:sldMk cId="3697964866" sldId="383"/>
        </pc:sldMkLst>
      </pc:sldChg>
      <pc:sldChg chg="addSp delSp modSp mod">
        <pc:chgData name="Lenka Chválová" userId="4af55b83-f65f-43be-b9c3-d19c42d89c89" providerId="ADAL" clId="{5575CFAB-05A3-4F3E-9060-17B51EBA60FB}" dt="2021-03-17T09:35:43.178" v="76"/>
        <pc:sldMkLst>
          <pc:docMk/>
          <pc:sldMk cId="1612027259" sldId="384"/>
        </pc:sldMkLst>
        <pc:picChg chg="add mod">
          <ac:chgData name="Lenka Chválová" userId="4af55b83-f65f-43be-b9c3-d19c42d89c89" providerId="ADAL" clId="{5575CFAB-05A3-4F3E-9060-17B51EBA60FB}" dt="2021-03-17T09:35:43.178" v="76"/>
          <ac:picMkLst>
            <pc:docMk/>
            <pc:sldMk cId="1612027259" sldId="384"/>
            <ac:picMk id="9" creationId="{0748BF20-987D-4841-B7BC-5B217401FA6A}"/>
          </ac:picMkLst>
        </pc:picChg>
        <pc:picChg chg="del">
          <ac:chgData name="Lenka Chválová" userId="4af55b83-f65f-43be-b9c3-d19c42d89c89" providerId="ADAL" clId="{5575CFAB-05A3-4F3E-9060-17B51EBA60FB}" dt="2021-03-17T09:35:42.914" v="75" actId="478"/>
          <ac:picMkLst>
            <pc:docMk/>
            <pc:sldMk cId="1612027259" sldId="384"/>
            <ac:picMk id="12" creationId="{F0EFEA52-B7B6-465D-8795-F20DA0D5BE0E}"/>
          </ac:picMkLst>
        </pc:picChg>
      </pc:sldChg>
      <pc:sldChg chg="addSp delSp modSp mod">
        <pc:chgData name="Lenka Chválová" userId="4af55b83-f65f-43be-b9c3-d19c42d89c89" providerId="ADAL" clId="{5575CFAB-05A3-4F3E-9060-17B51EBA60FB}" dt="2021-03-17T09:35:39.963" v="74" actId="478"/>
        <pc:sldMkLst>
          <pc:docMk/>
          <pc:sldMk cId="812471224" sldId="385"/>
        </pc:sldMkLst>
        <pc:picChg chg="add mod">
          <ac:chgData name="Lenka Chválová" userId="4af55b83-f65f-43be-b9c3-d19c42d89c89" providerId="ADAL" clId="{5575CFAB-05A3-4F3E-9060-17B51EBA60FB}" dt="2021-03-17T09:35:38.004" v="73"/>
          <ac:picMkLst>
            <pc:docMk/>
            <pc:sldMk cId="812471224" sldId="385"/>
            <ac:picMk id="9" creationId="{A5127E86-C6CE-48D0-BDAD-D9A2B58E38FC}"/>
          </ac:picMkLst>
        </pc:picChg>
        <pc:picChg chg="del">
          <ac:chgData name="Lenka Chválová" userId="4af55b83-f65f-43be-b9c3-d19c42d89c89" providerId="ADAL" clId="{5575CFAB-05A3-4F3E-9060-17B51EBA60FB}" dt="2021-03-17T09:35:39.963" v="74" actId="478"/>
          <ac:picMkLst>
            <pc:docMk/>
            <pc:sldMk cId="812471224" sldId="385"/>
            <ac:picMk id="12" creationId="{F0EFEA52-B7B6-465D-8795-F20DA0D5BE0E}"/>
          </ac:picMkLst>
        </pc:picChg>
      </pc:sldChg>
      <pc:sldChg chg="del">
        <pc:chgData name="Lenka Chválová" userId="4af55b83-f65f-43be-b9c3-d19c42d89c89" providerId="ADAL" clId="{5575CFAB-05A3-4F3E-9060-17B51EBA60FB}" dt="2021-03-17T09:14:17.976" v="38" actId="47"/>
        <pc:sldMkLst>
          <pc:docMk/>
          <pc:sldMk cId="2185886385" sldId="386"/>
        </pc:sldMkLst>
      </pc:sldChg>
      <pc:sldChg chg="del">
        <pc:chgData name="Lenka Chválová" userId="4af55b83-f65f-43be-b9c3-d19c42d89c89" providerId="ADAL" clId="{5575CFAB-05A3-4F3E-9060-17B51EBA60FB}" dt="2021-03-17T09:13:48.918" v="31" actId="47"/>
        <pc:sldMkLst>
          <pc:docMk/>
          <pc:sldMk cId="3532378979" sldId="38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C3492-34DE-4654-BEDA-9527C9BF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8C7D39-6045-4CA7-8541-E500724C6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BC2F68-494F-4CCC-B9E1-D2C7B742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5BB-5D50-4B7E-974F-0469EC8D2133}" type="datetimeFigureOut">
              <a:rPr lang="cs-CZ" smtClean="0"/>
              <a:t>08.04.2021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7152F6-BFBB-477A-A84E-9FEAF80E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38951A-D9AB-49D1-B1BF-1DB851C6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04D2-557F-42E8-ACF6-144793402ED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12673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04EBF-2354-49B5-AC2D-72D6F465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E96D32-A969-4C77-8156-7B55A64E0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31A98C-4A9B-4E77-9EC7-61A0414F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5BB-5D50-4B7E-974F-0469EC8D2133}" type="datetimeFigureOut">
              <a:rPr lang="cs-CZ" smtClean="0"/>
              <a:t>08.04.2021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F3ECE7-607A-4EFD-80E1-D9AEB29B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B4A013-2CEC-4E30-85FB-F0655C00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04D2-557F-42E8-ACF6-144793402ED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0242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126E46-52BB-48C5-8EB6-654D624C1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B7201D-000A-4EA2-B493-719C8B957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ED96EE-19CA-4A83-9B69-4408F693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5BB-5D50-4B7E-974F-0469EC8D2133}" type="datetimeFigureOut">
              <a:rPr lang="cs-CZ" smtClean="0"/>
              <a:t>08.04.2021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A81F0-39D1-4435-A365-A046A7ED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D97DB0-2D05-4195-BCFA-7244DEA2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04D2-557F-42E8-ACF6-144793402ED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29374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5B8FB-C55F-447C-AFB9-A6E4A08C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D9B885-D951-4AF6-8EC0-E6B4C5C47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6A0BD1-D1F5-4F93-BC29-FB4E488BB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5BB-5D50-4B7E-974F-0469EC8D2133}" type="datetimeFigureOut">
              <a:rPr lang="cs-CZ" smtClean="0"/>
              <a:t>08.04.2021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048552-45C2-4A30-8176-43983448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64B8EE-C22F-4311-8CA6-ECBA1537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04D2-557F-42E8-ACF6-144793402ED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95172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8A188-B809-4D7A-9A51-F7FCB5A5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C8FD5A-0B40-49D2-ABC9-250E860C2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D2FDA3-2503-4382-B282-5FFA257B7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5BB-5D50-4B7E-974F-0469EC8D2133}" type="datetimeFigureOut">
              <a:rPr lang="cs-CZ" smtClean="0"/>
              <a:t>08.04.2021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E700FC-B4BC-44C7-BE42-6B42B0A2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F61441-0FA7-4D55-A9C0-045A670E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04D2-557F-42E8-ACF6-144793402ED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507133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25C44-22C0-48FA-A73C-1A3931D0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E4730F-297A-4AD7-9877-F2CC6F912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75CD70-BD0C-4325-9E82-F19D71973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607A20-8FFD-44F2-A04C-9196E8B5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5BB-5D50-4B7E-974F-0469EC8D2133}" type="datetimeFigureOut">
              <a:rPr lang="cs-CZ" smtClean="0"/>
              <a:t>08.04.2021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167345-9C12-4C9B-A260-F9B852DE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A95ECA-C0E9-4B59-A292-A08A35DB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04D2-557F-42E8-ACF6-144793402ED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08572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626FC-3869-4C1B-B731-739496E2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6A2F53B-A04F-40CE-BCCF-76023E279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8B22D26-F0CD-4C7B-86C1-E3B2C96E3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112FB25-F46E-4913-AE45-BBD87C672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F5EC2F9-70FE-4F37-B0C7-5F7709948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E386987-4FE4-42FD-A297-1C813F75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5BB-5D50-4B7E-974F-0469EC8D2133}" type="datetimeFigureOut">
              <a:rPr lang="cs-CZ" smtClean="0"/>
              <a:t>08.04.2021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76B0AE0-985A-4B2B-944D-2C689621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04C4874-9DC2-4534-A6AA-76F24B81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04D2-557F-42E8-ACF6-144793402ED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40287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C91EF-B888-4B31-AD4F-187D7D7E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BA1E2C7-4454-4D3F-8850-137A5B11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5BB-5D50-4B7E-974F-0469EC8D2133}" type="datetimeFigureOut">
              <a:rPr lang="cs-CZ" smtClean="0"/>
              <a:t>08.04.2021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DD5959-5EAE-4F00-9243-971914EC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1826B7-20C2-4729-8680-F344899E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04D2-557F-42E8-ACF6-144793402ED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67235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6B8651C-CE9B-4E00-84D7-88001973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5BB-5D50-4B7E-974F-0469EC8D2133}" type="datetimeFigureOut">
              <a:rPr lang="cs-CZ" smtClean="0"/>
              <a:t>08.04.2021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4EF8A9-4B6D-4514-8ABB-2A2B8E45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5F65CE-69AA-408C-8D65-FF2A0BBB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04D2-557F-42E8-ACF6-144793402ED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07022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D5160-0B99-4AAE-B3F9-1626FE14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98C02E-5D22-47D0-942C-84B6EC12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6523758-CF5B-49EB-814E-AD5393AF7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1C0852-3BB9-4E31-BAE0-D1F3CA13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5BB-5D50-4B7E-974F-0469EC8D2133}" type="datetimeFigureOut">
              <a:rPr lang="cs-CZ" smtClean="0"/>
              <a:t>08.04.2021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1E5E73-F7E0-426F-8C80-02CB6754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457E9F-6160-44B6-B199-BD9DEC43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04D2-557F-42E8-ACF6-144793402ED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39922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315D1-99A8-4BFE-AF73-97A7C52E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C939833-5895-40E6-831F-67B3CFB41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8F4BFC3-7281-4A44-9331-B40D63E87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5BB814-7315-4B05-B0D0-595BA486B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5BB-5D50-4B7E-974F-0469EC8D2133}" type="datetimeFigureOut">
              <a:rPr lang="cs-CZ" smtClean="0"/>
              <a:t>08.04.2021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55C2FC-8751-4BC2-A711-497E77BA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5F3D33-5120-44E2-A383-0E2A2CB2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04D2-557F-42E8-ACF6-144793402ED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74268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66EE3DB-D495-44E8-B845-999933C0D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D77A75D-5873-4BE4-9813-FFE07D2DD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61E3DB-CD32-493D-8A11-09FA0250E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FD5BB-5D50-4B7E-974F-0469EC8D2133}" type="datetimeFigureOut">
              <a:rPr lang="cs-CZ" smtClean="0"/>
              <a:t>08.04.2021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7A3574-21AD-46C1-9D6B-CE640BC12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5DC1E0-2047-458A-ADE8-559AD395B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D04D2-557F-42E8-ACF6-144793402ED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8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viarustica.cz/dokumenty-ke-stazeni/program-rozvoje-venkova/4-vyzva-mas-via-rustica-z-s-pro-prv/dokumenty-k-vyhlasene-4-vyzve-pro-prv/" TargetMode="Externa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arustica.cz/" TargetMode="External"/><Relationship Id="rId5" Type="http://schemas.openxmlformats.org/officeDocument/2006/relationships/hyperlink" Target="mailto:info@viarustica.cz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15041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</a:pPr>
            <a:r>
              <a:rPr lang="cs-CZ" sz="3600" b="1" dirty="0"/>
              <a:t>4. výzva MAS Via </a:t>
            </a:r>
            <a:r>
              <a:rPr lang="cs-CZ" sz="3600" b="1" dirty="0" err="1"/>
              <a:t>rustica</a:t>
            </a:r>
            <a:r>
              <a:rPr lang="cs-CZ" sz="3600" b="1" dirty="0"/>
              <a:t> </a:t>
            </a:r>
            <a:r>
              <a:rPr lang="cs-CZ" sz="3600" b="1" dirty="0" err="1"/>
              <a:t>z.s</a:t>
            </a:r>
            <a:r>
              <a:rPr lang="cs-CZ" sz="3600" b="1" dirty="0"/>
              <a:t>.</a:t>
            </a:r>
            <a:br>
              <a:rPr lang="cs-CZ" sz="3600" b="1" dirty="0"/>
            </a:br>
            <a:r>
              <a:rPr lang="cs-CZ" sz="3600" b="1" dirty="0"/>
              <a:t>PROGRAM ROZVOJE VENKOVA</a:t>
            </a:r>
            <a:endParaRPr lang="cs-CZ" sz="2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obsah 18">
            <a:extLst>
              <a:ext uri="{FF2B5EF4-FFF2-40B4-BE49-F238E27FC236}">
                <a16:creationId xmlns:a16="http://schemas.microsoft.com/office/drawing/2014/main" id="{48927E4D-FE50-48B4-8363-93E4B52E91D4}"/>
              </a:ext>
            </a:extLst>
          </p:cNvPr>
          <p:cNvSpPr txBox="1">
            <a:spLocks/>
          </p:cNvSpPr>
          <p:nvPr/>
        </p:nvSpPr>
        <p:spPr>
          <a:xfrm>
            <a:off x="838200" y="4447735"/>
            <a:ext cx="10515600" cy="1202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b="1"/>
              <a:t>Školení pro žadatele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b="1"/>
              <a:t>8. 4. 2021 od 15:00 hod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5211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Kritéria přijatelnosti</a:t>
            </a:r>
            <a:r>
              <a:rPr lang="cs-CZ" sz="2400" b="1" dirty="0"/>
              <a:t>:</a:t>
            </a:r>
          </a:p>
          <a:p>
            <a:pPr marL="352425" indent="0">
              <a:buNone/>
            </a:pPr>
            <a:r>
              <a:rPr lang="cs-CZ" sz="2000" dirty="0">
                <a:effectLst/>
              </a:rPr>
              <a:t>I (Ubytování, stravování a pohostinství), </a:t>
            </a:r>
          </a:p>
          <a:p>
            <a:pPr marL="352425" indent="0">
              <a:buNone/>
            </a:pPr>
            <a:r>
              <a:rPr lang="cs-CZ" sz="2000" dirty="0">
                <a:effectLst/>
              </a:rPr>
              <a:t>J (Informační a komunikační činnosti s výjimkou oddílů 60 a 61), </a:t>
            </a:r>
          </a:p>
          <a:p>
            <a:pPr marL="352425" indent="0">
              <a:buNone/>
            </a:pPr>
            <a:r>
              <a:rPr lang="cs-CZ" sz="2000" dirty="0">
                <a:effectLst/>
              </a:rPr>
              <a:t>M (Profesní, vědecké a technické činnosti s výjimkou oddílu 70), </a:t>
            </a:r>
          </a:p>
          <a:p>
            <a:pPr marL="352425" indent="0">
              <a:buNone/>
            </a:pPr>
            <a:r>
              <a:rPr lang="cs-CZ" sz="2000" dirty="0">
                <a:effectLst/>
              </a:rPr>
              <a:t>N 79 (Činnosti cestovních kanceláří a agentur a ostatní rezervační služby), </a:t>
            </a:r>
          </a:p>
          <a:p>
            <a:pPr marL="352425" indent="0">
              <a:buNone/>
            </a:pPr>
            <a:r>
              <a:rPr lang="cs-CZ" sz="2000" dirty="0">
                <a:effectLst/>
              </a:rPr>
              <a:t>N 81 (Činnosti související se stavbami a úpravou krajiny s výjimkou skupiny 81.1), </a:t>
            </a:r>
          </a:p>
          <a:p>
            <a:pPr marL="352425" indent="0">
              <a:buNone/>
            </a:pPr>
            <a:r>
              <a:rPr lang="cs-CZ" sz="2000" dirty="0">
                <a:effectLst/>
              </a:rPr>
              <a:t>N 82.1 (Administrativní a kancelářské činnosti), </a:t>
            </a:r>
          </a:p>
          <a:p>
            <a:pPr marL="352425" indent="0">
              <a:buNone/>
            </a:pPr>
            <a:r>
              <a:rPr lang="cs-CZ" sz="2000" dirty="0">
                <a:effectLst/>
              </a:rPr>
              <a:t>N 82.3 (Pořádání konferencí a hospodářských výstav),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01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Kritéria přijatelnosti</a:t>
            </a:r>
            <a:r>
              <a:rPr lang="cs-CZ" sz="2400" b="1" dirty="0"/>
              <a:t>:</a:t>
            </a:r>
          </a:p>
          <a:p>
            <a:pPr marL="352425" indent="0">
              <a:buNone/>
            </a:pPr>
            <a:r>
              <a:rPr lang="cs-CZ" sz="2000" dirty="0">
                <a:effectLst/>
              </a:rPr>
              <a:t>N 82.92 (Balicí činnosti),</a:t>
            </a:r>
          </a:p>
          <a:p>
            <a:pPr marL="352425" indent="0">
              <a:buNone/>
            </a:pPr>
            <a:r>
              <a:rPr lang="cs-CZ" sz="2000" dirty="0">
                <a:effectLst/>
              </a:rPr>
              <a:t>P 85.59 (Ostatní vzdělávání j. n.),</a:t>
            </a:r>
          </a:p>
          <a:p>
            <a:pPr marL="352425" indent="0">
              <a:buNone/>
            </a:pPr>
            <a:r>
              <a:rPr lang="cs-CZ" sz="2000" dirty="0">
                <a:effectLst/>
              </a:rPr>
              <a:t>R 93 (Sportovní, zábavní a rekreační činnosti), </a:t>
            </a:r>
          </a:p>
          <a:p>
            <a:pPr marL="352425" indent="0">
              <a:buNone/>
            </a:pPr>
            <a:r>
              <a:rPr lang="cs-CZ" sz="2000" dirty="0">
                <a:effectLst/>
              </a:rPr>
              <a:t>S 95 (Opravy počítačů a výrobků pro osobní potřebu a převážně pro domácnost),</a:t>
            </a:r>
          </a:p>
          <a:p>
            <a:pPr marL="352425" indent="0">
              <a:buNone/>
            </a:pPr>
            <a:r>
              <a:rPr lang="cs-CZ" sz="2000" dirty="0">
                <a:effectLst/>
              </a:rPr>
              <a:t>S96 (Poskytování ostatních osobních služeb);</a:t>
            </a:r>
          </a:p>
          <a:p>
            <a:pPr marL="352425" indent="-352425">
              <a:buFont typeface="+mj-lt"/>
              <a:buAutoNum type="arabicPeriod" startAt="2"/>
            </a:pPr>
            <a:r>
              <a:rPr lang="cs-CZ" sz="2000" dirty="0">
                <a:effectLst/>
              </a:rPr>
              <a:t>Činnosti R 93 (Sportovní, zábavní a rekreační činnosti) a I 56 (Stravování a pohostinství) mohou být realizovány pouze ve vazbě na venkovskou turistiku nebo ubytovací kapacitu; </a:t>
            </a:r>
            <a:endParaRPr lang="cs-CZ" sz="20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72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Kritéria přijatelnosti</a:t>
            </a:r>
            <a:r>
              <a:rPr lang="cs-CZ" sz="2400" b="1" dirty="0"/>
              <a:t>:</a:t>
            </a:r>
          </a:p>
          <a:p>
            <a:pPr marL="352425" indent="-352425" algn="just">
              <a:buFont typeface="+mj-lt"/>
              <a:buAutoNum type="arabicPeriod" startAt="3"/>
            </a:pPr>
            <a:r>
              <a:rPr lang="cs-CZ" sz="2000" dirty="0">
                <a:effectLst/>
              </a:rPr>
              <a:t>V případě uvádění produktů na trh, jsou na trh uváděny produkty, které nejsou uvedeny v příloze I Smlouvy o fungování EU, tzv. non-</a:t>
            </a:r>
            <a:r>
              <a:rPr lang="cs-CZ" sz="2000" dirty="0" err="1">
                <a:effectLst/>
              </a:rPr>
              <a:t>annex</a:t>
            </a:r>
            <a:r>
              <a:rPr lang="cs-CZ" sz="2000" dirty="0">
                <a:effectLst/>
              </a:rPr>
              <a:t>, případně v kombinaci s produkty uvedenými v příloze I Smlouvy o fungování EU, tzv. </a:t>
            </a:r>
            <a:r>
              <a:rPr lang="cs-CZ" sz="2000" dirty="0" err="1">
                <a:effectLst/>
              </a:rPr>
              <a:t>annex</a:t>
            </a:r>
            <a:r>
              <a:rPr lang="cs-CZ" sz="2000" dirty="0">
                <a:effectLst/>
              </a:rPr>
              <a:t> (převažovat musí tržby za produkty neuvedené v příloze I Smlouvy o fungování EU); v případě kombinace </a:t>
            </a:r>
            <a:r>
              <a:rPr lang="cs-CZ" sz="2000" dirty="0" err="1">
                <a:effectLst/>
              </a:rPr>
              <a:t>annexových</a:t>
            </a:r>
            <a:r>
              <a:rPr lang="cs-CZ" sz="2000" dirty="0">
                <a:effectLst/>
              </a:rPr>
              <a:t> a </a:t>
            </a:r>
            <a:r>
              <a:rPr lang="cs-CZ" sz="2000" dirty="0" err="1">
                <a:effectLst/>
              </a:rPr>
              <a:t>neannexových</a:t>
            </a:r>
            <a:r>
              <a:rPr lang="cs-CZ" sz="2000" dirty="0">
                <a:effectLst/>
              </a:rPr>
              <a:t> produktů je žadatel/příjemce dotace povinen vést oddělenou evidenci tržeb zvlášť </a:t>
            </a:r>
            <a:r>
              <a:rPr lang="cs-CZ" sz="2000" dirty="0" err="1">
                <a:effectLst/>
              </a:rPr>
              <a:t>annexových</a:t>
            </a:r>
            <a:r>
              <a:rPr lang="cs-CZ" sz="2000" dirty="0">
                <a:effectLst/>
              </a:rPr>
              <a:t> a </a:t>
            </a:r>
            <a:r>
              <a:rPr lang="cs-CZ" sz="2000" dirty="0" err="1">
                <a:effectLst/>
              </a:rPr>
              <a:t>neannexových</a:t>
            </a:r>
            <a:r>
              <a:rPr lang="cs-CZ" sz="2000" dirty="0">
                <a:effectLst/>
              </a:rPr>
              <a:t> produktů v příslušné provozovně. Ověření údajů v ní uvedených bude zkontrolováno v účetnictví/daňové evidenci příjemce dotace. Předmětem kontroly budou účetní doklady počínaje prvním účetně uzavřeným obdobím následujícím po podání Žádosti o platbu na MAS; C. Bude tedy možné podpořit maloobchod se smíšeným zbožím, ve kterém jsou prodávány jak produkty uvedené v příloze I Smlouvy o fungování EU, tak produkty zde neuvedené.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42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Kritéria přijatelnosti</a:t>
            </a:r>
            <a:r>
              <a:rPr lang="cs-CZ" sz="2400" b="1" dirty="0"/>
              <a:t>: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cs-CZ" sz="2000" dirty="0">
                <a:effectLst/>
              </a:rPr>
              <a:t>V případě zpracování produktů jsou výstupem procesu produkty, které nejsou uvedeny v příloze I Smlouvy o fungování EU;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cs-CZ" sz="2000" dirty="0">
                <a:effectLst/>
              </a:rPr>
              <a:t>V případě výstavby a modernizace zařízení na výrobu tvarovaných biopaliv musí většina vyrobeného paliva žadatelem (více než 50 %) sloužit k prodeji nebo být využita pro nezemědělskou činnost; 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cs-CZ" sz="2000" dirty="0">
                <a:effectLst/>
              </a:rPr>
              <a:t>V případě výstavby a modernizace zařízení na výrobu tvarovaných biopaliv nesmí být surovinou pro výrobu tvarovaných biopaliv obilná sláma a seno.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643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Další podmínky</a:t>
            </a:r>
            <a:r>
              <a:rPr lang="cs-CZ" sz="2400" b="1" dirty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effectLst/>
              </a:rPr>
              <a:t>Dotaci nelze poskytnout na: podnikání v oblasti dotačního poradenství, nákup zemědělských a lesnických strojů (zejména strojů označených kategorií T, C,R, S–traktory a ostatní zemědělské nebo lesnické stroje);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2000" dirty="0">
                <a:effectLst/>
              </a:rPr>
              <a:t>Žadatel/příjemce dotace musí dodržet kategorii podniku (malý, střední), kterou deklaroval při podání Žádosti o dotaci na MAS, i ke dni podpisu Dohody, případně může svoji kategorii zmenšit;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01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Další podmínky</a:t>
            </a:r>
            <a:r>
              <a:rPr lang="cs-CZ" sz="2400" b="1" dirty="0"/>
              <a:t>: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cs-CZ" sz="2000" dirty="0">
                <a:effectLst/>
              </a:rPr>
              <a:t>Je-li součástí projektu ubytovací zařízení, musí se jednat o zařízení v souladu s § 2 odst. c) </a:t>
            </a:r>
            <a:r>
              <a:rPr lang="cs-CZ" sz="2000" dirty="0" err="1">
                <a:effectLst/>
              </a:rPr>
              <a:t>vyhl</a:t>
            </a:r>
            <a:r>
              <a:rPr lang="cs-CZ" sz="2000" dirty="0">
                <a:effectLst/>
              </a:rPr>
              <a:t>. č. 501/2006 Sb. o obecných požadavcích na využívání území včetně navazujících změn vyhlášky, a dále o zařízení s kapacitou nejméně 6 pevných lůžek, max. však 40 pevných lůžek (bez přistýlek). Kapacita 40 lůžek se vztahuje k ubytovacímu zařízení splňujícímu samostatný funkční celek (např. se samostatnou recepcí, sociálním zařízením, oplocením, s vlastním názvem a propagací apod.);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cs-CZ" sz="2000" dirty="0">
                <a:effectLst/>
              </a:rPr>
              <a:t>V příp., že se na území obce, ve které je realizován projekt týkající se ubytování, vybírají místní poplatky z cestovního ruchu (z ubytovací kapacity, rekreační poplatek), se žadatel přihlásí k poplatkové povinnosti u příslušné obce, a to nejpozději k datu předložení Žádosti o platbu na MAS;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76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Další podmínky</a:t>
            </a:r>
            <a:r>
              <a:rPr lang="cs-CZ" sz="2400" b="1" dirty="0"/>
              <a:t>: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cs-CZ" sz="2000" dirty="0">
                <a:effectLst/>
              </a:rPr>
              <a:t>Přípustné způsoby uspořádání právních vztahů k nemovitostem, na kterých jsou realizovány stavební výdaje, jsou: vlastnictví, spoluvlastnictví s min. 50% spoluvlastnickým podílem, věcné břemeno a právo stavby. V případě pozemku pod stavbou je přípustný také nájem. </a:t>
            </a:r>
          </a:p>
          <a:p>
            <a:pPr marL="447675" indent="0" algn="just">
              <a:spcBef>
                <a:spcPts val="0"/>
              </a:spcBef>
              <a:buNone/>
            </a:pPr>
            <a:r>
              <a:rPr lang="cs-CZ" sz="2000" dirty="0">
                <a:effectLst/>
              </a:rPr>
              <a:t>Přípustné způsoby uspořádání právních vztahů k nemovitostem, do kterých budou umístěny podpořené stroje, technologie nebo vybavení jsou: vlastnictví, spoluvlastnictví s min. 50% spoluvlastnickým podílem, nájem, výpůjčka, věcné břemeno a právo stavby.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cs-CZ" sz="2000" dirty="0">
                <a:effectLst/>
              </a:rPr>
              <a:t>V případě pořízení vozidla kategorie N1 musí mít žadatel sídlo/trvalé bydliště nebo provozovnu na území příslušné MAS</a:t>
            </a:r>
            <a:r>
              <a:rPr lang="cs-CZ" sz="2000" dirty="0"/>
              <a:t>.</a:t>
            </a:r>
            <a:endParaRPr lang="cs-CZ" sz="2000" dirty="0">
              <a:effectLst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75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Další podmínky platné pro režim </a:t>
            </a:r>
            <a:r>
              <a:rPr lang="cs-CZ" sz="2400" b="1" i="1" dirty="0">
                <a:ea typeface="+mn-lt"/>
                <a:cs typeface="+mn-lt"/>
              </a:rPr>
              <a:t>de minimis</a:t>
            </a:r>
            <a:r>
              <a:rPr lang="cs-CZ" sz="2400" b="1" dirty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effectLst/>
              </a:rPr>
              <a:t>Celková výše podpory de minimis, kterou členský stát poskytne jednomu podniku(viz kapitola 1 písmeno q)), nesmí za libovolná tři po sobě jdoucí jednoletá účetní období překročit 200 000 EUR</a:t>
            </a:r>
            <a:r>
              <a:rPr lang="cs-CZ" sz="2000" dirty="0"/>
              <a:t>.</a:t>
            </a:r>
            <a:endParaRPr lang="cs-CZ" sz="2000" dirty="0">
              <a:effectLst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508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Přílohy</a:t>
            </a:r>
            <a:r>
              <a:rPr lang="cs-CZ" sz="2400" b="1" dirty="0"/>
              <a:t> předkládané při podání žádosti o dotaci na MAS:</a:t>
            </a:r>
            <a:endParaRPr lang="en-US" sz="2400" dirty="0"/>
          </a:p>
          <a:p>
            <a:pPr marL="360363" indent="-360363" algn="just">
              <a:buFont typeface="+mj-lt"/>
              <a:buAutoNum type="arabicPeriod"/>
            </a:pPr>
            <a:r>
              <a:rPr lang="cs-CZ" sz="2000" dirty="0"/>
              <a:t>V příp., že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projekt/část projektu podléhá řízení stavebního úřadu, pak:</a:t>
            </a:r>
          </a:p>
          <a:p>
            <a:pPr lvl="1" algn="just"/>
            <a:r>
              <a:rPr lang="cs-CZ" sz="2000" b="0" i="0" u="none" strike="noStrike" baseline="0" dirty="0">
                <a:solidFill>
                  <a:srgbClr val="000000"/>
                </a:solidFill>
              </a:rPr>
              <a:t>ke dni podání Žádosti o dotaci na MAS platný a nejpozději ke dni registrace na SZIF pravomocný (v příp. veřejnoprávní smlouvy účinný) odpovídající správní akt stavebního úřadu, na jehož základě lze projekt/část projektu realizovat – prostá kopie. </a:t>
            </a:r>
          </a:p>
          <a:p>
            <a:pPr lvl="1" algn="just"/>
            <a:r>
              <a:rPr lang="cs-CZ" sz="2000" b="0" i="0" u="none" strike="noStrike" baseline="0" dirty="0">
                <a:solidFill>
                  <a:srgbClr val="000000"/>
                </a:solidFill>
              </a:rPr>
              <a:t>stavebním úřadem ověřená projektová dokumentace předkládaná k řízení stavebního úřadu v souladu se stavebním zákonem a příslušnými prováděcími předpisy – prostá kopie (lze předložit v listinné podobě).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93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Přílohy</a:t>
            </a:r>
            <a:r>
              <a:rPr lang="cs-CZ" sz="2400" b="1" dirty="0"/>
              <a:t> předkládané při podání žádosti o dotaci na MAS:</a:t>
            </a:r>
            <a:endParaRPr lang="en-US" sz="2400" dirty="0"/>
          </a:p>
          <a:p>
            <a:pPr marL="360363" indent="-360363" algn="just">
              <a:buFont typeface="+mj-lt"/>
              <a:buAutoNum type="arabicPeriod" startAt="2"/>
            </a:pPr>
            <a:r>
              <a:rPr lang="cs-CZ" sz="2000" b="0" i="0" u="none" strike="noStrike" baseline="0" dirty="0">
                <a:solidFill>
                  <a:srgbClr val="000000"/>
                </a:solidFill>
              </a:rPr>
              <a:t>Půdorys stavby/půdorys dispozice technologie v odpovídajícím měřítku s vyznačením rozměrů stavby/technologie k projektu/části projektu, pokud není přílohou projektová dokumentace předkládaná k řízení stavebního úřadu v souladu se stavebním zákonem a příslušnými prováděcími předpisy – prostá kopie.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cs-CZ" sz="2000" b="0" i="0" u="none" strike="noStrike" baseline="0" dirty="0">
                <a:solidFill>
                  <a:srgbClr val="000000"/>
                </a:solidFill>
              </a:rPr>
              <a:t>Katastrální mapa s vyznačením lokalizace předmětu projektu (netýká se mobilních strojů) v odpovídajícím měřítku, ze které budou patrná čísla pozemků, hranice pozemků, název katastrálního území a měřítko mapy (není-li součástí projektové dokumentace) – prostá kopie. 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cs-CZ" sz="2000" b="0" i="0" u="none" strike="noStrike" baseline="0" dirty="0">
                <a:solidFill>
                  <a:srgbClr val="000000"/>
                </a:solidFill>
              </a:rPr>
              <a:t>Formuláře pro posouzení finančního zdraví žadatele, u něhož je prokázání vyžadováno (nutné vygenerovat na Portálu farmáře.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88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Program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400"/>
              </a:spcBef>
              <a:buAutoNum type="arabicPeriod"/>
            </a:pPr>
            <a:r>
              <a:rPr lang="cs-CZ" sz="2000" dirty="0"/>
              <a:t>Přivítání zájemců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AutoNum type="arabicPeriod"/>
            </a:pPr>
            <a:r>
              <a:rPr lang="cs-CZ" sz="2000" dirty="0"/>
              <a:t>Představení vyhlašovaných </a:t>
            </a:r>
            <a:r>
              <a:rPr lang="cs-CZ" sz="2000" dirty="0" err="1"/>
              <a:t>Fichí</a:t>
            </a:r>
            <a:r>
              <a:rPr lang="cs-CZ" sz="2000" dirty="0"/>
              <a:t> </a:t>
            </a:r>
          </a:p>
          <a:p>
            <a:pPr marL="358775" indent="0" algn="just">
              <a:lnSpc>
                <a:spcPct val="120000"/>
              </a:lnSpc>
              <a:spcBef>
                <a:spcPts val="400"/>
              </a:spcBef>
              <a:tabLst>
                <a:tab pos="542925" algn="l"/>
              </a:tabLst>
            </a:pPr>
            <a:r>
              <a:rPr lang="cs-CZ" sz="2000" dirty="0"/>
              <a:t> </a:t>
            </a:r>
            <a:r>
              <a:rPr lang="cs-CZ" sz="2000" b="1" dirty="0" err="1"/>
              <a:t>Fiche</a:t>
            </a:r>
            <a:r>
              <a:rPr lang="cs-CZ" sz="2000" b="1" dirty="0"/>
              <a:t> 3 – Nezemědělské podnikání</a:t>
            </a:r>
          </a:p>
          <a:p>
            <a:pPr marL="358775" indent="0">
              <a:lnSpc>
                <a:spcPct val="120000"/>
              </a:lnSpc>
              <a:spcBef>
                <a:spcPts val="400"/>
              </a:spcBef>
              <a:tabLst>
                <a:tab pos="542925" algn="l"/>
              </a:tabLst>
            </a:pPr>
            <a:r>
              <a:rPr lang="cs-CZ" sz="2000" dirty="0"/>
              <a:t>	</a:t>
            </a:r>
            <a:r>
              <a:rPr lang="cs-CZ" sz="2000" b="1" dirty="0" err="1"/>
              <a:t>Fiche</a:t>
            </a:r>
            <a:r>
              <a:rPr lang="cs-CZ" sz="2000" b="1" dirty="0"/>
              <a:t> 5 – Zemědělské podnikání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Font typeface="+mj-lt"/>
              <a:buAutoNum type="arabicPeriod" startAt="3"/>
            </a:pPr>
            <a:r>
              <a:rPr lang="cs-CZ" sz="2000" dirty="0"/>
              <a:t>Seznámení s podmínkami, kritérii hodnocení, způsobem výběru projektů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Font typeface="+mj-lt"/>
              <a:buAutoNum type="arabicPeriod" startAt="3"/>
            </a:pPr>
            <a:r>
              <a:rPr lang="cs-CZ" sz="2000" dirty="0"/>
              <a:t>Postup pro podání žádostí o dotaci na MAS – Portál farmáře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Font typeface="+mj-lt"/>
              <a:buAutoNum type="arabicPeriod" startAt="3"/>
            </a:pPr>
            <a:r>
              <a:rPr lang="cs-CZ" sz="2000" dirty="0"/>
              <a:t>Průběh administrace </a:t>
            </a: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buFont typeface="+mj-lt"/>
              <a:buAutoNum type="arabicPeriod" startAt="3"/>
            </a:pPr>
            <a:r>
              <a:rPr lang="cs-CZ" sz="2000" dirty="0"/>
              <a:t>Dotazy a diskuze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629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Přílohy</a:t>
            </a:r>
            <a:r>
              <a:rPr lang="cs-CZ" sz="2400" b="1" dirty="0"/>
              <a:t> předkládané při podání žádosti o dotaci na MAS:</a:t>
            </a:r>
            <a:endParaRPr lang="en-US" sz="2400" dirty="0"/>
          </a:p>
          <a:p>
            <a:pPr marL="360363" indent="-360363" algn="just">
              <a:buFont typeface="+mj-lt"/>
              <a:buAutoNum type="arabicPeriod" startAt="5"/>
            </a:pPr>
            <a:r>
              <a:rPr lang="cs-CZ" sz="2000" b="0" i="0" u="none" strike="noStrike" baseline="0" dirty="0">
                <a:solidFill>
                  <a:srgbClr val="000000"/>
                </a:solidFill>
              </a:rPr>
              <a:t>Pokud žadatel uplatňuje nárok na vyšší míru dotace (kromě ANC oblastí) nebo se jedná o žadatele, který musí pro splnění definice spadat do určité kategorie podniku podle velikosti – Prohlášení o zařazení podniku do kategorie mikropodniků, malých či středních podniků dle Přílohy 5 Pravidel (elektronický formulář ke stažení na www.eagri.cz/prv a www.szif.cz).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cs-CZ" sz="2000" b="0" i="0" u="none" strike="noStrike" baseline="0" dirty="0">
                <a:solidFill>
                  <a:srgbClr val="000000"/>
                </a:solidFill>
              </a:rPr>
              <a:t>V případě nákupu nemovitosti jako výdaje, ze kterého je stanovena dotace, znalecký posudek, ne starší než 6 měsíců před podáním Žádosti o dotaci na MAS - prostá kopie.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cs-CZ" sz="2000" b="0" i="0" u="none" strike="noStrike" baseline="0" dirty="0">
                <a:solidFill>
                  <a:srgbClr val="000000"/>
                </a:solidFill>
              </a:rPr>
              <a:t>Fotodokumentace aktuálního stavu místa realizace projektu (nedokládá v případě pořízení mobilních strojů).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469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Specifické přílohy</a:t>
            </a:r>
            <a:r>
              <a:rPr lang="cs-CZ" sz="2400" b="1" dirty="0"/>
              <a:t> předkládané při podání žádosti o dotaci na MAS:</a:t>
            </a:r>
          </a:p>
          <a:p>
            <a:pPr marL="355600" indent="-355600" algn="just">
              <a:buFont typeface="+mj-lt"/>
              <a:buAutoNum type="arabicPeriod"/>
            </a:pPr>
            <a:r>
              <a:rPr lang="cs-CZ" sz="2000" dirty="0"/>
              <a:t>V případě, že se projekt týká činností R 93 nebo I 56 dle CZ NACE bez vazby na ubytovací kapacitu, doloží žadatel dokument prokazující, že v okruhu 10 km od místa realizace se nachází objekt venkovské turistiky s návštěvností min. 2000 osob/rok; v dokumentaci musí být uveden i popis způsobu výpočtu návštěvnosti, pokud způsob nevyplývá z charakteru dokumentu. </a:t>
            </a:r>
          </a:p>
          <a:p>
            <a:pPr marL="355600" indent="-355600" algn="just">
              <a:buFont typeface="+mj-lt"/>
              <a:buAutoNum type="arabicPeriod"/>
            </a:pPr>
            <a:r>
              <a:rPr lang="cs-CZ" sz="2000" dirty="0"/>
              <a:t>V případě, že je dotace poskytována v režimu blokové výjimky na zásadní změnu výrobního postupu, pak Kartu majetku pro majetek užívaný při činnosti, jež má být modernizována – prostá kopie. </a:t>
            </a:r>
          </a:p>
          <a:p>
            <a:pPr marL="355600" indent="-355600" algn="just">
              <a:buFont typeface="+mj-lt"/>
              <a:buAutoNum type="arabicPeriod"/>
            </a:pPr>
            <a:r>
              <a:rPr lang="cs-CZ" sz="2000" dirty="0"/>
              <a:t>V případě, že je dotace poskytována v režimu blokové výjimky na rozšíření výrobního sortimentu stávající provozovny, pak Kartu majetku znovupoužitého majetku – prostá kopie.</a:t>
            </a:r>
            <a:endParaRPr lang="cs-CZ" sz="20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341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5 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Oblast podpory</a:t>
            </a:r>
            <a:r>
              <a:rPr lang="cs-CZ" sz="2400" b="1" dirty="0"/>
              <a:t>: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Podpora zahrnuje hmotné a nehmotné investice v živočišné a rostlinné výrobě, je určena na investice do zemědělských staveb a technologií pro živočišnou a rostlinnou výrobu a pro školkařskou produkci. Podporovány budou též investice na pořízení mobilních strojů pro zemědělskou výrobu.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/>
              <a:t>Výše dotace:</a:t>
            </a:r>
            <a:r>
              <a:rPr lang="cs-CZ" sz="2000" b="1" dirty="0"/>
              <a:t>				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50 % výdajů, ze kterých je stanovena dotace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/>
              <a:t>Podpora může být navýšena o 10 % pro mladé začínající zemědělce a o 10 % pro oblasti s přírodními nebo jinými zvláštními omezeními dle nařízení vlády č. 43/2018 Sb (ANC oblasti).</a:t>
            </a:r>
          </a:p>
          <a:p>
            <a:pPr marL="355600" indent="-355600" algn="just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96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5 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/>
              <a:t>Výše způsobilých výdajů:</a:t>
            </a:r>
            <a:r>
              <a:rPr lang="cs-CZ" sz="2000" b="1" dirty="0"/>
              <a:t>		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min. 50 000 Kč		max. 3 666 666 Kč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/>
              <a:t>Definice žadatele/ příjemce dotace:</a:t>
            </a:r>
            <a:r>
              <a:rPr lang="cs-CZ" sz="2000" b="1" dirty="0"/>
              <a:t>	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Zemědělský podnikatel</a:t>
            </a:r>
          </a:p>
          <a:p>
            <a:pPr marL="0" indent="0">
              <a:buNone/>
            </a:pPr>
            <a:r>
              <a:rPr lang="cs-CZ" sz="2400" b="1" dirty="0"/>
              <a:t>Způsobilé výdaje  (pouze investiční):</a:t>
            </a: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stavby, stroje a technologie v zemědělské prvovýrobě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nákup nemovitosti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427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5 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Další podmínky</a:t>
            </a:r>
            <a:r>
              <a:rPr lang="cs-CZ" sz="2400" b="1" dirty="0"/>
              <a:t>:</a:t>
            </a:r>
          </a:p>
          <a:p>
            <a:pPr marL="352425" indent="-352425" algn="just">
              <a:buFont typeface="+mj-lt"/>
              <a:buAutoNum type="arabicPeriod"/>
            </a:pPr>
            <a:r>
              <a:rPr lang="cs-CZ" sz="2000" dirty="0">
                <a:effectLst/>
              </a:rPr>
              <a:t>O situování v ANC oblastech rozhoduje, zda má žadatel alespoň 75 % celkové výměry pozemků evidovaných v LPIS, situovaných v ANC oblastech. Do výpočtu se zahrnují tyto druhy zemědělské kultury, které má žadatel vedeny v LPIS, dle NV č.307/2014 Sb., § 3, odst. 1) písm. a), b) a c): orná půda, TTP a trvalá kultura ke dni podání Žádosti o dotaci na MAS.</a:t>
            </a:r>
          </a:p>
          <a:p>
            <a:pPr marL="352425" indent="-352425" algn="just">
              <a:buFont typeface="+mj-lt"/>
              <a:buAutoNum type="arabicPeriod"/>
            </a:pPr>
            <a:r>
              <a:rPr lang="cs-CZ" sz="2000" dirty="0">
                <a:effectLst/>
              </a:rPr>
              <a:t>Předmět dotace, který je financován z této </a:t>
            </a:r>
            <a:r>
              <a:rPr lang="cs-CZ" sz="2000" dirty="0" err="1">
                <a:effectLst/>
              </a:rPr>
              <a:t>Fiche</a:t>
            </a:r>
            <a:r>
              <a:rPr lang="cs-CZ" sz="2000" dirty="0">
                <a:effectLst/>
              </a:rPr>
              <a:t>, odpovídá výrobnímu zaměření žadatele (Posuzuje se k datu zaregistrování Žádosti o platbu).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535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5 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Další podmínky</a:t>
            </a:r>
            <a:r>
              <a:rPr lang="cs-CZ" sz="2400" b="1" dirty="0"/>
              <a:t>:</a:t>
            </a:r>
          </a:p>
          <a:p>
            <a:pPr marL="352425" indent="-352425" algn="just">
              <a:buFont typeface="+mj-lt"/>
              <a:buAutoNum type="arabicPeriod" startAt="3"/>
            </a:pPr>
            <a:r>
              <a:rPr lang="cs-CZ" sz="2000" dirty="0">
                <a:effectLst/>
              </a:rPr>
              <a:t>Přípustné způsoby uspořádání právních vztahů k nemovitostem, na kterých jsou realizovány stavební výdaje nebo do kterých budou umístěny podpořené stroje, technologie nebo vybavení, jsou: vlastnictví, spoluvlastnictví s min. 50% spoluvlastnickým podílem, nájem, pacht, věcné břemeno a právo stavby. V případě nákupu mobilního oplocení pro pastevní areál se uspořádání právního vztahu k nemovitostem neprokazuje.</a:t>
            </a:r>
          </a:p>
          <a:p>
            <a:pPr marL="352425" indent="-352425" algn="just">
              <a:buFont typeface="+mj-lt"/>
              <a:buAutoNum type="arabicPeriod" startAt="3"/>
            </a:pPr>
            <a:r>
              <a:rPr lang="cs-CZ" sz="2000" dirty="0">
                <a:effectLst/>
              </a:rPr>
              <a:t>Předmět dotace nesmí sloužit pouze pro poskytování služeb.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66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5 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Další podmínky</a:t>
            </a:r>
            <a:r>
              <a:rPr lang="cs-CZ" sz="2400" b="1" dirty="0"/>
              <a:t>:</a:t>
            </a:r>
          </a:p>
          <a:p>
            <a:pPr marL="352425" indent="-352425" algn="just">
              <a:buFont typeface="+mj-lt"/>
              <a:buAutoNum type="arabicPeriod" startAt="5"/>
            </a:pPr>
            <a:r>
              <a:rPr lang="cs-CZ" sz="2000" dirty="0">
                <a:effectLst/>
              </a:rPr>
              <a:t>U projektu vyžadujícího posouzení vlivu záměru na životní prostředí dle přílohy č.1 zákona 100/2001 Sb., o posuzování vlivů na životní prostředí a o změně některých souvisejících zákonů (zákon o posuzování vlivu na životní prostředí),ve znění pozdějších předpisů, je podmínkou přijatelnosti doložení sdělení k podlimitnímu záměru se závěrem, že předložený záměr nepodléhá zjišťovacímu řízení, závěru zjišťovacího řízení s výrokem, že záměr nepodléhá dalšímu posuzování, nebo souhlasného stanoviska příslušného úřadu k posouzení vlivů provedení záměru na životní prostředí. </a:t>
            </a:r>
          </a:p>
          <a:p>
            <a:pPr marL="350838" indent="0" algn="just">
              <a:buNone/>
            </a:pPr>
            <a:r>
              <a:rPr lang="cs-CZ" sz="1400" b="0" i="1" u="none" strike="noStrike" baseline="0" dirty="0">
                <a:solidFill>
                  <a:srgbClr val="000000"/>
                </a:solidFill>
              </a:rPr>
              <a:t>Jedná se o Zařízení k intenzivnímu chovu drůbeže nebo prasat s více než: a) 85 000 místy pro kuřata, 60 000 místy pro slepice; b) 3 000 místy pro jatečná prasata (nad 30 kg) nebo c) 900 místy pro prasnice, nebo Zařízení k intenzivnímu chovu hospodářských zvířat s kapacitou od 50 dobytčích jednotek (1 dobytčí jednotka = 500 kg živé hmotnosti), které podléhá zjišťovacímu řízení. </a:t>
            </a:r>
            <a:endParaRPr lang="cs-CZ" sz="1400" i="1" dirty="0">
              <a:effectLst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796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5 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Další podmínky</a:t>
            </a:r>
            <a:r>
              <a:rPr lang="cs-CZ" sz="2400" b="1" dirty="0"/>
              <a:t>:</a:t>
            </a:r>
          </a:p>
          <a:p>
            <a:pPr marL="352425" indent="0" algn="just">
              <a:buNone/>
            </a:pPr>
            <a:r>
              <a:rPr lang="cs-CZ" sz="2000" dirty="0">
                <a:effectLst/>
              </a:rPr>
              <a:t>V případě, že pro realizaci projektu není vyžadováno posouzení vlivu záměru na životní prostředí dle výše uvedeného zákona, pak je povinnou přílohou čestné prohlášení žadatele, které je součástí formuláře Žádosti o dotaci. Toto čestné prohlášení se doporučuje zkonzultovat s příslušným úřadem (krajský úřad dle místa realizace projektu nebo Ministerstvo životního prostředí) nebo si vyžádat jeho stanovisko, že na daný projekt dle zákona č.100/2001 Sb., o posuzování vlivů na životní prostředí není zapotřebí posouzení vlivu záměru na životní prostředí, a to ani podlimitně – prostá kopie.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910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5 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Přílohy</a:t>
            </a:r>
            <a:r>
              <a:rPr lang="cs-CZ" sz="2400" b="1" dirty="0"/>
              <a:t> předkládané při podání žádosti o dotaci na MAS:</a:t>
            </a:r>
            <a:endParaRPr lang="en-US" sz="2400" dirty="0"/>
          </a:p>
          <a:p>
            <a:pPr marL="360363" indent="-360363" algn="just">
              <a:buFont typeface="+mj-lt"/>
              <a:buAutoNum type="arabicPeriod"/>
            </a:pPr>
            <a:r>
              <a:rPr lang="cs-CZ" sz="2000" dirty="0"/>
              <a:t>V příp., že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projekt/část projektu podléhá řízení stavebního úřadu, pak:</a:t>
            </a:r>
          </a:p>
          <a:p>
            <a:pPr lvl="1" algn="just"/>
            <a:r>
              <a:rPr lang="cs-CZ" sz="2000" b="0" i="0" u="none" strike="noStrike" baseline="0" dirty="0">
                <a:solidFill>
                  <a:srgbClr val="000000"/>
                </a:solidFill>
              </a:rPr>
              <a:t>ke dni podání Žádosti o dotaci na MAS platný a nejpozději ke dni registrace na SZIF pravomocný (v příp. veřejnoprávní smlouvy účinný) odpovídající správní akt stavebního úřadu, na jehož základě lze projekt/část projektu realizovat – prostá kopie. </a:t>
            </a:r>
          </a:p>
          <a:p>
            <a:pPr lvl="1" algn="just"/>
            <a:r>
              <a:rPr lang="cs-CZ" sz="2000" b="0" i="0" u="none" strike="noStrike" baseline="0" dirty="0">
                <a:solidFill>
                  <a:srgbClr val="000000"/>
                </a:solidFill>
              </a:rPr>
              <a:t>stavebním úřadem ověřená projektová dokumentace předkládaná k řízení stavebního úřadu v souladu se stavebním zákonem a příslušnými prováděcími předpisy – prostá kopie (lze předložit v listinné podobě).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790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5 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Přílohy</a:t>
            </a:r>
            <a:r>
              <a:rPr lang="cs-CZ" sz="2400" b="1" dirty="0"/>
              <a:t> předkládané při podání žádosti o dotaci na MAS:</a:t>
            </a:r>
            <a:endParaRPr lang="en-US" sz="2400" dirty="0"/>
          </a:p>
          <a:p>
            <a:pPr marL="360363" indent="-360363" algn="just">
              <a:buFont typeface="+mj-lt"/>
              <a:buAutoNum type="arabicPeriod" startAt="2"/>
            </a:pPr>
            <a:r>
              <a:rPr lang="cs-CZ" sz="2000" b="0" i="0" u="none" strike="noStrike" baseline="0" dirty="0">
                <a:solidFill>
                  <a:srgbClr val="000000"/>
                </a:solidFill>
              </a:rPr>
              <a:t>Půdorys stavby/půdorys dispozice technologie v odpovídajícím měřítku s vyznačením rozměrů stavby/technologie k projektu/části projektu, pokud není přílohou projektová dokumentace předkládaná k řízení stavebního úřadu v souladu se stavebním zákonem a příslušnými prováděcími předpisy – prostá kopie.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cs-CZ" sz="2000" b="0" i="0" u="none" strike="noStrike" baseline="0" dirty="0">
                <a:solidFill>
                  <a:srgbClr val="000000"/>
                </a:solidFill>
              </a:rPr>
              <a:t>Katastrální mapa s vyznačením lokalizace předmětu projektu (netýká se mobilních strojů) v odpovídajícím měřítku, ze které budou patrná čísla pozemků, hranice pozemků, název katastrálního území a měřítko mapy (není-li součástí projektové dokumentace) – prostá kopie. 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cs-CZ" sz="2000" b="0" i="0" u="none" strike="noStrike" baseline="0" dirty="0">
                <a:solidFill>
                  <a:srgbClr val="000000"/>
                </a:solidFill>
              </a:rPr>
              <a:t>Formuláře pro posouzení finančního zdraví žadatele, u něhož je prokázání vyžadováno (nutné vygenerovat na Portálu farmáře.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75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Základní informace o výzvě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cs-CZ" sz="2000" dirty="0"/>
              <a:t>Termín vyhlášení výzvy:			31. 3. 2021</a:t>
            </a:r>
          </a:p>
          <a:p>
            <a:pPr>
              <a:spcBef>
                <a:spcPts val="1200"/>
              </a:spcBef>
            </a:pPr>
            <a:r>
              <a:rPr lang="cs-CZ" sz="2000" dirty="0"/>
              <a:t>Termín příjmu žádostí:			od 1. 4. 2021 do 3. 5. 2021 </a:t>
            </a:r>
          </a:p>
          <a:p>
            <a:pPr>
              <a:spcBef>
                <a:spcPts val="1200"/>
              </a:spcBef>
            </a:pPr>
            <a:r>
              <a:rPr lang="cs-CZ" sz="2000" dirty="0"/>
              <a:t>Termín registrace na RO SZIF:		2. 7. 2021</a:t>
            </a:r>
          </a:p>
          <a:p>
            <a:pPr>
              <a:spcBef>
                <a:spcPts val="1200"/>
              </a:spcBef>
            </a:pPr>
            <a:r>
              <a:rPr lang="cs-CZ" sz="2000" dirty="0"/>
              <a:t>Příjem příloh k žádosti v listinné podobě:	v době trvání příjmu Žádostí na MAS, 					</a:t>
            </a:r>
            <a:r>
              <a:rPr lang="cs-CZ" sz="2000"/>
              <a:t>		vždy </a:t>
            </a:r>
            <a:r>
              <a:rPr lang="cs-CZ" sz="2000" dirty="0"/>
              <a:t>po telefonické domluvě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77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5 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Přílohy</a:t>
            </a:r>
            <a:r>
              <a:rPr lang="cs-CZ" sz="2400" b="1" dirty="0"/>
              <a:t> předkládané při podání žádosti o dotaci na MAS:</a:t>
            </a:r>
            <a:endParaRPr lang="en-US" sz="2400" dirty="0"/>
          </a:p>
          <a:p>
            <a:pPr marL="360363" indent="-360363" algn="just">
              <a:buFont typeface="+mj-lt"/>
              <a:buAutoNum type="arabicPeriod" startAt="5"/>
            </a:pPr>
            <a:r>
              <a:rPr lang="cs-CZ" sz="2000" b="0" i="0" u="none" strike="noStrike" baseline="0" dirty="0">
                <a:solidFill>
                  <a:srgbClr val="000000"/>
                </a:solidFill>
              </a:rPr>
              <a:t>Pokud žadatel uplatňuje nárok na vyšší míru dotace (kromě ANC oblastí) nebo se jedná o žadatele, který musí pro splnění definice spadat do určité kategorie podniku podle velikosti – Prohlášení o zařazení podniku do kategorie mikropodniků, malých či středních podniků dle Přílohy 5 Pravidel (elektronický formulář ke stažení na www.eagri.cz/prv a www.szif.cz).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cs-CZ" sz="2000" b="0" i="0" u="none" strike="noStrike" baseline="0" dirty="0">
                <a:solidFill>
                  <a:srgbClr val="000000"/>
                </a:solidFill>
              </a:rPr>
              <a:t>V případě nákupu nemovitosti jako výdaje, ze kterého je stanovena dotace, znalecký posudek, ne starší než 6 měsíců před podáním Žádosti o dotaci na MAS - prostá kopie.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cs-CZ" sz="2000" b="0" i="0" u="none" strike="noStrike" baseline="0" dirty="0">
                <a:solidFill>
                  <a:srgbClr val="000000"/>
                </a:solidFill>
              </a:rPr>
              <a:t>Fotodokumentace aktuálního stavu místa realizace projektu (nedokládá v případě pořízení mobilních strojů).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960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5 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Specifické přílohy</a:t>
            </a:r>
            <a:r>
              <a:rPr lang="cs-CZ" sz="2400" b="1" dirty="0"/>
              <a:t> předkládané při podání žádosti o dotaci na MAS:</a:t>
            </a:r>
          </a:p>
          <a:p>
            <a:pPr marL="350838" indent="-350838" algn="just">
              <a:buFont typeface="+mj-lt"/>
              <a:buAutoNum type="arabicPeriod"/>
            </a:pPr>
            <a:r>
              <a:rPr lang="cs-CZ" sz="2000" dirty="0"/>
              <a:t>Souhlasné stanovisko Ministerstva životního prostředí dle závazného vzoru (vydává regionální pracoviště Agentury ochrany přírody a krajiny České republiky nebo místně příslušná správa NP). Příloha bude požadována pouze v případě, kdy předmětem dotace bude výstavba/rekonstrukce oplocení pastevního areálu nebo chov vodní drůbeže (viz Příloha 7 Pravidel) – prostá kopie. </a:t>
            </a:r>
          </a:p>
          <a:p>
            <a:pPr marL="350838" indent="-350838" algn="just">
              <a:buFont typeface="+mj-lt"/>
              <a:buAutoNum type="arabicPeriod"/>
            </a:pPr>
            <a:r>
              <a:rPr lang="cs-CZ" sz="2000" dirty="0"/>
              <a:t>U projektu vyžadujícího posouzení vlivu záměru na životní prostředí dle přílohy č. 1 zákona č. 100/2001 Sb., o posuzování vlivů na životní prostředí a o změně některých souvisejících zákonů (zákon o posuzování vlivů na životní prostředí), ve znění pozdějších předpisů, sdělení k podlimitnímu záměru se závěrem, že předložený záměr nepodléhá zjišťovacímu řízení, nebo závěr zjišťovacího řízení s výrokem, že záměr nepodléhá dalšímu posuzování nebo souhlasné stanovisko příslušného úřadu k posouzení vlivu záměru na životní prostředí - prostá kopie.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4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793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Další informace pro žadatele: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Dokumenty a informace pro žadatele na internetových stránkách MAS:</a:t>
            </a:r>
            <a:endParaRPr lang="cs-CZ" sz="2400" b="1" dirty="0"/>
          </a:p>
          <a:p>
            <a:pPr marL="0" indent="0">
              <a:buNone/>
            </a:pPr>
            <a:r>
              <a:rPr lang="cs-CZ" sz="2000" dirty="0">
                <a:hlinkClick r:id="rId5"/>
              </a:rPr>
              <a:t>https://www.viarustica.cz/dokumenty-ke-stazeni/program-rozvoje-venkova/4-vyzva-mas-via-rustica-z-s-pro-prv/dokumenty-k-vyhlasene-4-vyzve-pro-prv/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4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256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Děkujeme za pozornost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2000" dirty="0"/>
              <a:t>Lucie Hlavinková, </a:t>
            </a:r>
            <a:r>
              <a:rPr lang="cs-CZ" sz="2000" dirty="0" err="1"/>
              <a:t>DiS</a:t>
            </a:r>
            <a:r>
              <a:rPr lang="cs-CZ" sz="2000" dirty="0"/>
              <a:t>.		   Ing. Renata Zíková		Lenka Chválová, </a:t>
            </a:r>
            <a:r>
              <a:rPr lang="cs-CZ" sz="2000" dirty="0" err="1"/>
              <a:t>DiS</a:t>
            </a:r>
            <a:r>
              <a:rPr lang="cs-CZ" sz="2000" dirty="0"/>
              <a:t>.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cs-CZ" sz="2000" dirty="0"/>
              <a:t>Kontakt:		tel. 731 112 560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/>
              <a:t>		e-mail: </a:t>
            </a:r>
            <a:r>
              <a:rPr lang="cs-CZ" sz="2000" dirty="0">
                <a:hlinkClick r:id="rId5"/>
              </a:rPr>
              <a:t>info@viarustica.cz</a:t>
            </a:r>
            <a:endParaRPr lang="cs-CZ" sz="20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/>
              <a:t>		web: </a:t>
            </a:r>
            <a:r>
              <a:rPr lang="cs-CZ" sz="2000" dirty="0">
                <a:hlinkClick r:id="rId6"/>
              </a:rPr>
              <a:t>www.viarustica.cz</a:t>
            </a:r>
            <a:r>
              <a:rPr lang="cs-CZ" sz="2000" dirty="0"/>
              <a:t>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sz="2000" dirty="0"/>
              <a:t>Poštovní adresa/sídlo/kancelář:	Via </a:t>
            </a:r>
            <a:r>
              <a:rPr lang="cs-CZ" sz="2000" dirty="0" err="1"/>
              <a:t>rustica</a:t>
            </a:r>
            <a:r>
              <a:rPr lang="cs-CZ" sz="2000" dirty="0"/>
              <a:t> </a:t>
            </a:r>
            <a:r>
              <a:rPr lang="cs-CZ" sz="2000" dirty="0" err="1"/>
              <a:t>z.s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/>
              <a:t>				nám. Svobody 320</a:t>
            </a:r>
          </a:p>
          <a:p>
            <a:pPr marL="0" indent="0">
              <a:buNone/>
            </a:pPr>
            <a:r>
              <a:rPr lang="cs-CZ" sz="2000" dirty="0"/>
              <a:t>				395 01 Pacov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0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47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Přehled vyhlášených </a:t>
            </a:r>
            <a:r>
              <a:rPr lang="cs-CZ" sz="3200" b="1" dirty="0" err="1"/>
              <a:t>Fichí</a:t>
            </a:r>
            <a:endParaRPr lang="cs-CZ" sz="32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ulka 2">
            <a:extLst>
              <a:ext uri="{FF2B5EF4-FFF2-40B4-BE49-F238E27FC236}">
                <a16:creationId xmlns:a16="http://schemas.microsoft.com/office/drawing/2014/main" id="{25E62013-78EC-4761-B29F-B758EEF3E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069664"/>
              </p:ext>
            </p:extLst>
          </p:nvPr>
        </p:nvGraphicFramePr>
        <p:xfrm>
          <a:off x="726490" y="2443654"/>
          <a:ext cx="10739021" cy="290023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10213">
                  <a:extLst>
                    <a:ext uri="{9D8B030D-6E8A-4147-A177-3AD203B41FA5}">
                      <a16:colId xmlns:a16="http://schemas.microsoft.com/office/drawing/2014/main" val="56084720"/>
                    </a:ext>
                  </a:extLst>
                </a:gridCol>
                <a:gridCol w="2636668">
                  <a:extLst>
                    <a:ext uri="{9D8B030D-6E8A-4147-A177-3AD203B41FA5}">
                      <a16:colId xmlns:a16="http://schemas.microsoft.com/office/drawing/2014/main" val="278896927"/>
                    </a:ext>
                  </a:extLst>
                </a:gridCol>
                <a:gridCol w="5672831">
                  <a:extLst>
                    <a:ext uri="{9D8B030D-6E8A-4147-A177-3AD203B41FA5}">
                      <a16:colId xmlns:a16="http://schemas.microsoft.com/office/drawing/2014/main" val="3539393702"/>
                    </a:ext>
                  </a:extLst>
                </a:gridCol>
                <a:gridCol w="1719309">
                  <a:extLst>
                    <a:ext uri="{9D8B030D-6E8A-4147-A177-3AD203B41FA5}">
                      <a16:colId xmlns:a16="http://schemas.microsoft.com/office/drawing/2014/main" val="1907479323"/>
                    </a:ext>
                  </a:extLst>
                </a:gridCol>
              </a:tblGrid>
              <a:tr h="807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Číslo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Fiche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</a:rPr>
                        <a:t>Název </a:t>
                      </a:r>
                      <a:r>
                        <a:rPr lang="cs-CZ" sz="1800" kern="1200" dirty="0" err="1">
                          <a:solidFill>
                            <a:schemeClr val="tx1"/>
                          </a:solidFill>
                          <a:effectLst/>
                        </a:rPr>
                        <a:t>Fiche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Vazba 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Fiche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na článek Nařízení EP a Rady (EU)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č. 1305/2013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</a:rPr>
                        <a:t>Alokace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</a:rPr>
                        <a:t>pro 4. výzvu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48235"/>
                  </a:ext>
                </a:extLst>
              </a:tr>
              <a:tr h="1046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</a:rPr>
                        <a:t>F3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Nezemědělské podnikání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Článek 19, odstavec 1., písmeno b) - Podpora investic na založení nebo rozvoj nezemědělských činností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3 719 209,-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043024"/>
                  </a:ext>
                </a:extLst>
              </a:tr>
              <a:tr h="1046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</a:rPr>
                        <a:t>F5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Zemědělské podnikání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Článek 17, odstavec 1., písmeno a) – Investice do zemědělských podniků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2 566 668,- Kč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26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81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/>
              <a:t>Oblast podpory: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Podporovány budou investice do vybraných nezemědělských činností dle Klasifikace ekonomických činností (CZ-NACE).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/>
              <a:t>Výše dotace: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25 % výdajů, ze kterých je stanovena dotace, pro velké podniky </a:t>
            </a:r>
            <a:r>
              <a:rPr lang="cs-CZ" sz="2000" i="1" dirty="0"/>
              <a:t>(pouze zemědělci)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35 % výdajů, ze kterých je stanovena dotace, pro střední podniky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45 % výdajů, ze kterých je stanovena dotace,  pro malé podniky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000" dirty="0"/>
              <a:t>Velikost podniku se určuje dle Přílohy I Nařízení Komise č. 651/2014 – viz Příloha 4 Pravidel.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8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/>
              <a:t>Výše způsobilých výdajů: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min. 50 000 Kč		max. 3 819 900 Kč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400" b="1" dirty="0"/>
              <a:t>Režim podpory:</a:t>
            </a:r>
          </a:p>
          <a:p>
            <a:pPr>
              <a:spcBef>
                <a:spcPts val="600"/>
              </a:spcBef>
            </a:pPr>
            <a:r>
              <a:rPr lang="cs-CZ" sz="2000" dirty="0"/>
              <a:t>Režim blokové výjimky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Režim de minimis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400" b="1" dirty="0"/>
              <a:t>Definice žadatele/příjemce dotace: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000" dirty="0"/>
              <a:t>Podnikatelské subjekty (FO a PO) - mikropodniky a malé podniky ve venkovských oblastech, jakož i zemědělci. </a:t>
            </a:r>
            <a:endParaRPr lang="cs-CZ" sz="2000" b="1" dirty="0"/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dirty="0"/>
              <a:t>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25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Způsobilé výdaje</a:t>
            </a:r>
            <a:r>
              <a:rPr lang="cs-CZ" sz="2400" b="1" dirty="0"/>
              <a:t>: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dirty="0"/>
              <a:t>stavební obnova (přestavba, modernizace, statické zabezpečení) či nová výstavba provozovny, kanceláře (včetně nezbytného zázemí pro zaměstnance) či malokapacitního ubytovacího zařízení (vč. stravování a dalších budov a ploch v rámci turistické infrastruktury, sportoviště a příslušné zázemí);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dirty="0"/>
              <a:t>pořízení strojů, technologií a dalšího vybavení sloužícího pro nezemědělskou činnost (nákup zařízení, užitkových vozů kategorie N1 bez podkategorie G, vybavení, hardware, software) v souvislosti s projektem (včetně montáže a zkoušky před uvedením pořizovaného majetku do stavu způsobilého k užívání);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34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Způsobilé výdaje</a:t>
            </a:r>
            <a:r>
              <a:rPr lang="cs-CZ" sz="2400" b="1" dirty="0"/>
              <a:t>:</a:t>
            </a:r>
          </a:p>
          <a:p>
            <a:pPr marL="360363" indent="-3603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cs-CZ" sz="2000" dirty="0"/>
              <a:t>doplňující výdaje jako součást projektu (úprava povrchů, náklady na výstavbu odstavných a parkovacích stání, oplocení, nákup a výsadba doprovodné zeleně) – tvoří maximálně 30 % projektu.</a:t>
            </a:r>
          </a:p>
          <a:p>
            <a:pPr marL="360363" indent="-3603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cs-CZ" sz="2000" dirty="0"/>
              <a:t>nákup nemovitosti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04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8F2994-AD0F-45A6-86F6-CE7ECF992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5" y="5844497"/>
            <a:ext cx="579812" cy="583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CA9675-95FD-4896-BEFB-A3938936E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89" y="5757462"/>
            <a:ext cx="1850413" cy="75762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D5C92C1-784D-4546-A47C-5807C74A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38" y="369479"/>
            <a:ext cx="6707124" cy="1104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983C85C8-B45A-4DFF-80CF-B4780701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379"/>
            <a:ext cx="10515600" cy="486925"/>
          </a:xfrm>
        </p:spPr>
        <p:txBody>
          <a:bodyPr>
            <a:noAutofit/>
          </a:bodyPr>
          <a:lstStyle/>
          <a:p>
            <a:r>
              <a:rPr lang="cs-CZ" sz="3200" b="1" dirty="0"/>
              <a:t>Fiche č. 3 Nezemědělské podnikání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5DE90B66-0FB5-4B3F-A831-CC29A9D6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859"/>
            <a:ext cx="10515600" cy="343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ea typeface="+mn-lt"/>
                <a:cs typeface="+mn-lt"/>
              </a:rPr>
              <a:t>Kritéria přijatelnosti</a:t>
            </a:r>
            <a:r>
              <a:rPr lang="cs-CZ" sz="2400" b="1" dirty="0"/>
              <a:t>:</a:t>
            </a:r>
          </a:p>
          <a:p>
            <a:pPr marL="355600" indent="-355600" algn="just">
              <a:buFont typeface="+mj-lt"/>
              <a:buAutoNum type="arabicPeriod"/>
            </a:pPr>
            <a:r>
              <a:rPr lang="cs-CZ" sz="2000" dirty="0">
                <a:effectLst/>
              </a:rPr>
              <a:t>Projekt je zaměřen pouze na vybrané činnosti uvedené v Klasifikaci ekonomických činností (CZ-NACE): </a:t>
            </a:r>
          </a:p>
          <a:p>
            <a:pPr marL="352425" indent="0" algn="just">
              <a:buNone/>
            </a:pPr>
            <a:r>
              <a:rPr lang="cs-CZ" sz="2000" dirty="0">
                <a:effectLst/>
              </a:rPr>
              <a:t>C (Zpracovatelský průmysl s výjimkou činností v odvětví oceli, v uhelném průmyslu, v odvětví stavby lodí, v odvětví výroby syntetických vláken dle čl. 13 písm. a) NK (EU) č. 651/2014, a dále s výjimkou tříd 12.00 Výroba tabákových výrobků a 25.40 Výroba zbraní a střeliva), </a:t>
            </a:r>
          </a:p>
          <a:p>
            <a:pPr marL="352425" indent="0" algn="just">
              <a:buNone/>
            </a:pPr>
            <a:r>
              <a:rPr lang="cs-CZ" sz="2000" dirty="0">
                <a:effectLst/>
              </a:rPr>
              <a:t>F (Stavebnictví s výjimkou skupiny 41.1 Developerská činnost), </a:t>
            </a:r>
          </a:p>
          <a:p>
            <a:pPr marL="352425" indent="0" algn="just">
              <a:buNone/>
            </a:pPr>
            <a:r>
              <a:rPr lang="cs-CZ" sz="2000" dirty="0">
                <a:effectLst/>
              </a:rPr>
              <a:t>G (Velkoobchod a maloobchod; opravy a údržba motorových vozidel s výjimkou oddílu 46 a skupiny 47.3 Maloobchod s pohonnými hmotami ve specializovaných prodejnách),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0952A-B117-4B40-A475-D109DB13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25" y="5848273"/>
            <a:ext cx="806475" cy="576000"/>
          </a:xfrm>
          <a:prstGeom prst="rect">
            <a:avLst/>
          </a:prstGeom>
        </p:spPr>
      </p:pic>
      <p:pic>
        <p:nvPicPr>
          <p:cNvPr id="12" name="Obrázek 2" descr="C:\Users\poodri\AppData\Local\Temp\Rar$DRa0.564\logaEU\PRV\RGB\JPG\CZ_RO_B_C.jpg">
            <a:extLst>
              <a:ext uri="{FF2B5EF4-FFF2-40B4-BE49-F238E27FC236}">
                <a16:creationId xmlns:a16="http://schemas.microsoft.com/office/drawing/2014/main" id="{9C8BFF58-CFAC-459A-BC52-5CDF3F24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838200" y="5843573"/>
            <a:ext cx="3196831" cy="5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057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5BD3461EEA714981327CE46CC4CFCF" ma:contentTypeVersion="12" ma:contentTypeDescription="Vytvoří nový dokument" ma:contentTypeScope="" ma:versionID="0d308c2f0e92d0235afb73be36ba2b27">
  <xsd:schema xmlns:xsd="http://www.w3.org/2001/XMLSchema" xmlns:xs="http://www.w3.org/2001/XMLSchema" xmlns:p="http://schemas.microsoft.com/office/2006/metadata/properties" xmlns:ns2="e274041f-5e83-4ef3-8819-14b4521df48d" xmlns:ns3="95950a13-9ea5-4dce-bfbc-3feccd004444" targetNamespace="http://schemas.microsoft.com/office/2006/metadata/properties" ma:root="true" ma:fieldsID="6d3e842db623b1b1e522f02a45c88a8a" ns2:_="" ns3:_="">
    <xsd:import namespace="e274041f-5e83-4ef3-8819-14b4521df48d"/>
    <xsd:import namespace="95950a13-9ea5-4dce-bfbc-3feccd0044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4041f-5e83-4ef3-8819-14b4521df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50a13-9ea5-4dce-bfbc-3feccd0044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8CC7A9-473D-42E5-9C7D-12074BD790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3723CF-630C-43AF-84A3-F0831AA519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C9DFCF-78F6-4F0C-B86E-CDBC0B18A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74041f-5e83-4ef3-8819-14b4521df48d"/>
    <ds:schemaRef ds:uri="95950a13-9ea5-4dce-bfbc-3feccd0044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3949</TotalTime>
  <Words>3196</Words>
  <Application>Microsoft Office PowerPoint</Application>
  <PresentationFormat>Širokoúhlá obrazovka</PresentationFormat>
  <Paragraphs>183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Program</vt:lpstr>
      <vt:lpstr>Základní informace o výzvě</vt:lpstr>
      <vt:lpstr>Přehled vyhlášených Fichí</vt:lpstr>
      <vt:lpstr>Fiche č. 3 Nezemědělské podnikání</vt:lpstr>
      <vt:lpstr>Fiche č. 3 Nezemědělské podnikání</vt:lpstr>
      <vt:lpstr>Fiche č. 3 Nezemědělské podnikání</vt:lpstr>
      <vt:lpstr>Fiche č. 3 Nezemědělské podnikání</vt:lpstr>
      <vt:lpstr>Fiche č. 3 Nezemědělské podnikání</vt:lpstr>
      <vt:lpstr>Fiche č. 3 Nezemědělské podnikání</vt:lpstr>
      <vt:lpstr>Fiche č. 3 Nezemědělské podnikání</vt:lpstr>
      <vt:lpstr>Fiche č. 3 Nezemědělské podnikání</vt:lpstr>
      <vt:lpstr>Fiche č. 3 Nezemědělské podnikání</vt:lpstr>
      <vt:lpstr>Fiche č. 3 Nezemědělské podnikání</vt:lpstr>
      <vt:lpstr>Fiche č. 3 Nezemědělské podnikání</vt:lpstr>
      <vt:lpstr>Fiche č. 3 Nezemědělské podnikání</vt:lpstr>
      <vt:lpstr>Fiche č. 3 Nezemědělské podnikání</vt:lpstr>
      <vt:lpstr>Fiche č. 3 Nezemědělské podnikání</vt:lpstr>
      <vt:lpstr>Fiche č. 3 Nezemědělské podnikání</vt:lpstr>
      <vt:lpstr>Fiche č. 3 Nezemědělské podnikání</vt:lpstr>
      <vt:lpstr>Fiche č. 3 Nezemědělské podnikání</vt:lpstr>
      <vt:lpstr>Fiche č. 5 Zemědělské podnikání</vt:lpstr>
      <vt:lpstr>Fiche č. 5 Zemědělské podnikání</vt:lpstr>
      <vt:lpstr>Fiche č. 5 Zemědělské podnikání</vt:lpstr>
      <vt:lpstr>Fiche č. 5 Zemědělské podnikání</vt:lpstr>
      <vt:lpstr>Fiche č. 5 Zemědělské podnikání</vt:lpstr>
      <vt:lpstr>Fiche č. 5 Zemědělské podnikání</vt:lpstr>
      <vt:lpstr>Fiche č. 5 Zemědělské podnikání</vt:lpstr>
      <vt:lpstr>Fiche č. 5 Zemědělské podnikání</vt:lpstr>
      <vt:lpstr>Fiche č. 5 Zemědělské podnikání</vt:lpstr>
      <vt:lpstr>Fiche č. 5 Zemědělské podnikání</vt:lpstr>
      <vt:lpstr>Další informace pro žadatele: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Hájková</dc:creator>
  <cp:lastModifiedBy>Lucie Hlavinková</cp:lastModifiedBy>
  <cp:revision>251</cp:revision>
  <dcterms:created xsi:type="dcterms:W3CDTF">2018-05-21T13:15:00Z</dcterms:created>
  <dcterms:modified xsi:type="dcterms:W3CDTF">2021-04-08T11:25:56Z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0x010100F35BD3461EEA714981327CE46CC4CFCF</vt:lpwstr>
  </property>
</Properties>
</file>